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8"/>
  </p:notesMasterIdLst>
  <p:sldIdLst>
    <p:sldId id="299" r:id="rId2"/>
    <p:sldId id="257" r:id="rId3"/>
    <p:sldId id="390" r:id="rId4"/>
    <p:sldId id="367" r:id="rId5"/>
    <p:sldId id="384" r:id="rId6"/>
    <p:sldId id="370" r:id="rId7"/>
    <p:sldId id="369" r:id="rId8"/>
    <p:sldId id="389" r:id="rId9"/>
    <p:sldId id="380" r:id="rId10"/>
    <p:sldId id="385" r:id="rId11"/>
    <p:sldId id="387" r:id="rId12"/>
    <p:sldId id="386" r:id="rId13"/>
    <p:sldId id="388" r:id="rId14"/>
    <p:sldId id="382" r:id="rId15"/>
    <p:sldId id="261" r:id="rId16"/>
    <p:sldId id="263" r:id="rId17"/>
  </p:sldIdLst>
  <p:sldSz cx="12192000" cy="6858000"/>
  <p:notesSz cx="6858000" cy="9144000"/>
  <p:custShowLst>
    <p:custShow name="Custom Show 1" id="0">
      <p:sldLst>
        <p:sld r:id="rId2"/>
        <p:sld r:id="rId3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1B6F31-6137-42C5-B982-16FA59EB967C}" v="1" dt="2024-11-08T21:12:51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79608" autoAdjust="0"/>
  </p:normalViewPr>
  <p:slideViewPr>
    <p:cSldViewPr snapToGrid="0">
      <p:cViewPr varScale="1">
        <p:scale>
          <a:sx n="65" d="100"/>
          <a:sy n="65" d="100"/>
        </p:scale>
        <p:origin x="129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Hughes" userId="86aeac9f-971e-413b-9f78-ace434bd0a60" providerId="ADAL" clId="{CA5F81C2-971D-4B91-B515-CCFE076119EC}"/>
    <pc:docChg chg="custSel modSld sldOrd">
      <pc:chgData name="Kristyna Hughes" userId="86aeac9f-971e-413b-9f78-ace434bd0a60" providerId="ADAL" clId="{CA5F81C2-971D-4B91-B515-CCFE076119EC}" dt="2023-09-14T18:11:43.661" v="60" actId="478"/>
      <pc:docMkLst>
        <pc:docMk/>
      </pc:docMkLst>
      <pc:sldChg chg="addSp delSp modSp mod">
        <pc:chgData name="Kristyna Hughes" userId="86aeac9f-971e-413b-9f78-ace434bd0a60" providerId="ADAL" clId="{CA5F81C2-971D-4B91-B515-CCFE076119EC}" dt="2023-09-14T18:10:33.190" v="58" actId="14100"/>
        <pc:sldMkLst>
          <pc:docMk/>
          <pc:sldMk cId="949436070" sldId="257"/>
        </pc:sldMkLst>
        <pc:spChg chg="mod">
          <ac:chgData name="Kristyna Hughes" userId="86aeac9f-971e-413b-9f78-ace434bd0a60" providerId="ADAL" clId="{CA5F81C2-971D-4B91-B515-CCFE076119EC}" dt="2023-09-01T14:32:14.854" v="52" actId="20577"/>
          <ac:spMkLst>
            <pc:docMk/>
            <pc:sldMk cId="949436070" sldId="257"/>
            <ac:spMk id="3" creationId="{76626FB5-B0F0-A0DD-57F2-76101BA66E65}"/>
          </ac:spMkLst>
        </pc:spChg>
        <pc:picChg chg="del">
          <ac:chgData name="Kristyna Hughes" userId="86aeac9f-971e-413b-9f78-ace434bd0a60" providerId="ADAL" clId="{CA5F81C2-971D-4B91-B515-CCFE076119EC}" dt="2023-09-14T18:10:28.011" v="55" actId="478"/>
          <ac:picMkLst>
            <pc:docMk/>
            <pc:sldMk cId="949436070" sldId="257"/>
            <ac:picMk id="7" creationId="{62324215-3142-38BB-7EC4-1126123E109C}"/>
          </ac:picMkLst>
        </pc:picChg>
        <pc:picChg chg="add mod">
          <ac:chgData name="Kristyna Hughes" userId="86aeac9f-971e-413b-9f78-ace434bd0a60" providerId="ADAL" clId="{CA5F81C2-971D-4B91-B515-CCFE076119EC}" dt="2023-09-14T18:10:33.190" v="58" actId="14100"/>
          <ac:picMkLst>
            <pc:docMk/>
            <pc:sldMk cId="949436070" sldId="257"/>
            <ac:picMk id="8" creationId="{CA732DFA-7A0C-2AB6-6445-DD3C13CB3297}"/>
          </ac:picMkLst>
        </pc:picChg>
      </pc:sldChg>
      <pc:sldChg chg="delSp modSp mod">
        <pc:chgData name="Kristyna Hughes" userId="86aeac9f-971e-413b-9f78-ace434bd0a60" providerId="ADAL" clId="{CA5F81C2-971D-4B91-B515-CCFE076119EC}" dt="2023-09-14T18:11:43.661" v="60" actId="478"/>
        <pc:sldMkLst>
          <pc:docMk/>
          <pc:sldMk cId="146538252" sldId="267"/>
        </pc:sldMkLst>
        <pc:picChg chg="del mod">
          <ac:chgData name="Kristyna Hughes" userId="86aeac9f-971e-413b-9f78-ace434bd0a60" providerId="ADAL" clId="{CA5F81C2-971D-4B91-B515-CCFE076119EC}" dt="2023-09-14T18:11:43.661" v="60" actId="478"/>
          <ac:picMkLst>
            <pc:docMk/>
            <pc:sldMk cId="146538252" sldId="267"/>
            <ac:picMk id="4" creationId="{1D9BFB71-1460-2EC1-092C-DA6FF330711D}"/>
          </ac:picMkLst>
        </pc:picChg>
      </pc:sldChg>
      <pc:sldChg chg="ord">
        <pc:chgData name="Kristyna Hughes" userId="86aeac9f-971e-413b-9f78-ace434bd0a60" providerId="ADAL" clId="{CA5F81C2-971D-4B91-B515-CCFE076119EC}" dt="2023-09-14T18:07:37.720" v="54"/>
        <pc:sldMkLst>
          <pc:docMk/>
          <pc:sldMk cId="4072046321" sldId="359"/>
        </pc:sldMkLst>
      </pc:sldChg>
    </pc:docChg>
  </pc:docChgLst>
  <pc:docChgLst>
    <pc:chgData name="Kristyna Ferris" userId="86aeac9f-971e-413b-9f78-ace434bd0a60" providerId="ADAL" clId="{CA6271D3-4F06-40AC-AA25-6DD164CBD8CC}"/>
    <pc:docChg chg="undo custSel addSld delSld modSld sldOrd">
      <pc:chgData name="Kristyna Ferris" userId="86aeac9f-971e-413b-9f78-ace434bd0a60" providerId="ADAL" clId="{CA6271D3-4F06-40AC-AA25-6DD164CBD8CC}" dt="2024-04-20T14:19:28.998" v="4512" actId="20577"/>
      <pc:docMkLst>
        <pc:docMk/>
      </pc:docMkLst>
      <pc:sldChg chg="addSp delSp modSp mod setBg">
        <pc:chgData name="Kristyna Ferris" userId="86aeac9f-971e-413b-9f78-ace434bd0a60" providerId="ADAL" clId="{CA6271D3-4F06-40AC-AA25-6DD164CBD8CC}" dt="2024-04-17T00:30:38.843" v="1553" actId="14100"/>
        <pc:sldMkLst>
          <pc:docMk/>
          <pc:sldMk cId="949436070" sldId="257"/>
        </pc:sldMkLst>
        <pc:spChg chg="mod">
          <ac:chgData name="Kristyna Ferris" userId="86aeac9f-971e-413b-9f78-ace434bd0a60" providerId="ADAL" clId="{CA6271D3-4F06-40AC-AA25-6DD164CBD8CC}" dt="2024-04-17T00:30:00.164" v="1543" actId="14100"/>
          <ac:spMkLst>
            <pc:docMk/>
            <pc:sldMk cId="949436070" sldId="257"/>
            <ac:spMk id="2" creationId="{DF79C578-1F08-216A-5403-706BD3D85303}"/>
          </ac:spMkLst>
        </pc:spChg>
        <pc:spChg chg="mod ord">
          <ac:chgData name="Kristyna Ferris" userId="86aeac9f-971e-413b-9f78-ace434bd0a60" providerId="ADAL" clId="{CA6271D3-4F06-40AC-AA25-6DD164CBD8CC}" dt="2024-04-17T00:30:38.843" v="1553" actId="14100"/>
          <ac:spMkLst>
            <pc:docMk/>
            <pc:sldMk cId="949436070" sldId="257"/>
            <ac:spMk id="3" creationId="{76626FB5-B0F0-A0DD-57F2-76101BA66E65}"/>
          </ac:spMkLst>
        </pc:spChg>
        <pc:spChg chg="del mod">
          <ac:chgData name="Kristyna Ferris" userId="86aeac9f-971e-413b-9f78-ace434bd0a60" providerId="ADAL" clId="{CA6271D3-4F06-40AC-AA25-6DD164CBD8CC}" dt="2024-04-17T00:09:45.699" v="1426" actId="478"/>
          <ac:spMkLst>
            <pc:docMk/>
            <pc:sldMk cId="949436070" sldId="257"/>
            <ac:spMk id="5" creationId="{6FE31CF1-C6B3-C1C6-2352-4A035090A2A3}"/>
          </ac:spMkLst>
        </pc:spChg>
        <pc:spChg chg="add del">
          <ac:chgData name="Kristyna Ferris" userId="86aeac9f-971e-413b-9f78-ace434bd0a60" providerId="ADAL" clId="{CA6271D3-4F06-40AC-AA25-6DD164CBD8CC}" dt="2024-04-17T00:29:46.121" v="1541" actId="26606"/>
          <ac:spMkLst>
            <pc:docMk/>
            <pc:sldMk cId="949436070" sldId="257"/>
            <ac:spMk id="12" creationId="{45D37F4E-DDB4-456B-97E0-9937730A039F}"/>
          </ac:spMkLst>
        </pc:spChg>
        <pc:spChg chg="add del">
          <ac:chgData name="Kristyna Ferris" userId="86aeac9f-971e-413b-9f78-ace434bd0a60" providerId="ADAL" clId="{CA6271D3-4F06-40AC-AA25-6DD164CBD8CC}" dt="2024-04-17T00:29:46.121" v="1541" actId="26606"/>
          <ac:spMkLst>
            <pc:docMk/>
            <pc:sldMk cId="949436070" sldId="257"/>
            <ac:spMk id="14" creationId="{B2DD41CD-8F47-4F56-AD12-4E2FF7696987}"/>
          </ac:spMkLst>
        </pc:spChg>
        <pc:spChg chg="add">
          <ac:chgData name="Kristyna Ferris" userId="86aeac9f-971e-413b-9f78-ace434bd0a60" providerId="ADAL" clId="{CA6271D3-4F06-40AC-AA25-6DD164CBD8CC}" dt="2024-04-17T00:29:46.121" v="1541" actId="26606"/>
          <ac:spMkLst>
            <pc:docMk/>
            <pc:sldMk cId="949436070" sldId="257"/>
            <ac:spMk id="16" creationId="{79BB35BC-D5C2-4C8B-A22A-A71E6191913B}"/>
          </ac:spMkLst>
        </pc:spChg>
        <pc:spChg chg="add del">
          <ac:chgData name="Kristyna Ferris" userId="86aeac9f-971e-413b-9f78-ace434bd0a60" providerId="ADAL" clId="{CA6271D3-4F06-40AC-AA25-6DD164CBD8CC}" dt="2024-04-17T00:29:27.679" v="1540" actId="26606"/>
          <ac:spMkLst>
            <pc:docMk/>
            <pc:sldMk cId="949436070" sldId="257"/>
            <ac:spMk id="19" creationId="{D009D6D5-DAC2-4A8B-A17A-E206B9012D09}"/>
          </ac:spMkLst>
        </pc:spChg>
        <pc:spChg chg="add del">
          <ac:chgData name="Kristyna Ferris" userId="86aeac9f-971e-413b-9f78-ace434bd0a60" providerId="ADAL" clId="{CA6271D3-4F06-40AC-AA25-6DD164CBD8CC}" dt="2024-04-17T00:29:25.202" v="1538" actId="26606"/>
          <ac:spMkLst>
            <pc:docMk/>
            <pc:sldMk cId="949436070" sldId="257"/>
            <ac:spMk id="24" creationId="{F13C74B1-5B17-4795-BED0-7140497B445A}"/>
          </ac:spMkLst>
        </pc:spChg>
        <pc:spChg chg="add del">
          <ac:chgData name="Kristyna Ferris" userId="86aeac9f-971e-413b-9f78-ace434bd0a60" providerId="ADAL" clId="{CA6271D3-4F06-40AC-AA25-6DD164CBD8CC}" dt="2024-04-17T00:29:25.202" v="1538" actId="26606"/>
          <ac:spMkLst>
            <pc:docMk/>
            <pc:sldMk cId="949436070" sldId="257"/>
            <ac:spMk id="26" creationId="{D4974D33-8DC5-464E-8C6D-BE58F0669C17}"/>
          </ac:spMkLst>
        </pc:spChg>
        <pc:picChg chg="add del">
          <ac:chgData name="Kristyna Ferris" userId="86aeac9f-971e-413b-9f78-ace434bd0a60" providerId="ADAL" clId="{CA6271D3-4F06-40AC-AA25-6DD164CBD8CC}" dt="2024-04-17T00:10:45.061" v="1451" actId="478"/>
          <ac:picMkLst>
            <pc:docMk/>
            <pc:sldMk cId="949436070" sldId="257"/>
            <ac:picMk id="4" creationId="{1D9BFB71-1460-2EC1-092C-DA6FF330711D}"/>
          </ac:picMkLst>
        </pc:picChg>
        <pc:picChg chg="add mod ord">
          <ac:chgData name="Kristyna Ferris" userId="86aeac9f-971e-413b-9f78-ace434bd0a60" providerId="ADAL" clId="{CA6271D3-4F06-40AC-AA25-6DD164CBD8CC}" dt="2024-04-17T00:29:46.121" v="1541" actId="26606"/>
          <ac:picMkLst>
            <pc:docMk/>
            <pc:sldMk cId="949436070" sldId="257"/>
            <ac:picMk id="7" creationId="{46806B51-3439-9831-D29B-A4B1640509ED}"/>
          </ac:picMkLst>
        </pc:picChg>
        <pc:picChg chg="del mod">
          <ac:chgData name="Kristyna Ferris" userId="86aeac9f-971e-413b-9f78-ace434bd0a60" providerId="ADAL" clId="{CA6271D3-4F06-40AC-AA25-6DD164CBD8CC}" dt="2024-04-17T00:09:45.699" v="1426" actId="478"/>
          <ac:picMkLst>
            <pc:docMk/>
            <pc:sldMk cId="949436070" sldId="257"/>
            <ac:picMk id="8" creationId="{CA732DFA-7A0C-2AB6-6445-DD3C13CB3297}"/>
          </ac:picMkLst>
        </pc:picChg>
      </pc:sldChg>
      <pc:sldChg chg="del">
        <pc:chgData name="Kristyna Ferris" userId="86aeac9f-971e-413b-9f78-ace434bd0a60" providerId="ADAL" clId="{CA6271D3-4F06-40AC-AA25-6DD164CBD8CC}" dt="2024-04-16T23:59:23.586" v="1396" actId="47"/>
        <pc:sldMkLst>
          <pc:docMk/>
          <pc:sldMk cId="2660162150" sldId="260"/>
        </pc:sldMkLst>
      </pc:sldChg>
      <pc:sldChg chg="addSp delSp modSp mod">
        <pc:chgData name="Kristyna Ferris" userId="86aeac9f-971e-413b-9f78-ace434bd0a60" providerId="ADAL" clId="{CA6271D3-4F06-40AC-AA25-6DD164CBD8CC}" dt="2024-04-17T03:13:36.138" v="3812" actId="1076"/>
        <pc:sldMkLst>
          <pc:docMk/>
          <pc:sldMk cId="1864573609" sldId="261"/>
        </pc:sldMkLst>
        <pc:spChg chg="mod">
          <ac:chgData name="Kristyna Ferris" userId="86aeac9f-971e-413b-9f78-ace434bd0a60" providerId="ADAL" clId="{CA6271D3-4F06-40AC-AA25-6DD164CBD8CC}" dt="2024-04-17T03:13:33.389" v="3811" actId="1076"/>
          <ac:spMkLst>
            <pc:docMk/>
            <pc:sldMk cId="1864573609" sldId="261"/>
            <ac:spMk id="5" creationId="{50F58EC9-1C60-59C3-8D02-46178CDC479E}"/>
          </ac:spMkLst>
        </pc:spChg>
        <pc:picChg chg="del">
          <ac:chgData name="Kristyna Ferris" userId="86aeac9f-971e-413b-9f78-ace434bd0a60" providerId="ADAL" clId="{CA6271D3-4F06-40AC-AA25-6DD164CBD8CC}" dt="2024-04-17T01:26:16.217" v="3514" actId="478"/>
          <ac:picMkLst>
            <pc:docMk/>
            <pc:sldMk cId="1864573609" sldId="261"/>
            <ac:picMk id="2" creationId="{B60560C5-3551-0C5A-5D87-2451D40B7881}"/>
          </ac:picMkLst>
        </pc:picChg>
        <pc:picChg chg="add mod">
          <ac:chgData name="Kristyna Ferris" userId="86aeac9f-971e-413b-9f78-ace434bd0a60" providerId="ADAL" clId="{CA6271D3-4F06-40AC-AA25-6DD164CBD8CC}" dt="2024-04-17T01:26:05.476" v="3513"/>
          <ac:picMkLst>
            <pc:docMk/>
            <pc:sldMk cId="1864573609" sldId="261"/>
            <ac:picMk id="3" creationId="{952C18E0-5F9A-39A3-02FC-7DD2B1CCBA3D}"/>
          </ac:picMkLst>
        </pc:picChg>
        <pc:picChg chg="mod">
          <ac:chgData name="Kristyna Ferris" userId="86aeac9f-971e-413b-9f78-ace434bd0a60" providerId="ADAL" clId="{CA6271D3-4F06-40AC-AA25-6DD164CBD8CC}" dt="2024-04-17T03:13:36.138" v="3812" actId="1076"/>
          <ac:picMkLst>
            <pc:docMk/>
            <pc:sldMk cId="1864573609" sldId="261"/>
            <ac:picMk id="16" creationId="{2C756BA0-A1AC-C1F8-860D-456BAD83250C}"/>
          </ac:picMkLst>
        </pc:picChg>
      </pc:sldChg>
      <pc:sldChg chg="addSp delSp modSp mod">
        <pc:chgData name="Kristyna Ferris" userId="86aeac9f-971e-413b-9f78-ace434bd0a60" providerId="ADAL" clId="{CA6271D3-4F06-40AC-AA25-6DD164CBD8CC}" dt="2024-04-16T23:59:04.790" v="1393" actId="1076"/>
        <pc:sldMkLst>
          <pc:docMk/>
          <pc:sldMk cId="1345791448" sldId="263"/>
        </pc:sldMkLst>
        <pc:spChg chg="mod">
          <ac:chgData name="Kristyna Ferris" userId="86aeac9f-971e-413b-9f78-ace434bd0a60" providerId="ADAL" clId="{CA6271D3-4F06-40AC-AA25-6DD164CBD8CC}" dt="2024-04-16T23:59:04.790" v="1393" actId="1076"/>
          <ac:spMkLst>
            <pc:docMk/>
            <pc:sldMk cId="1345791448" sldId="263"/>
            <ac:spMk id="8" creationId="{5E3BFC27-6733-8963-13C2-165A3C03425F}"/>
          </ac:spMkLst>
        </pc:spChg>
        <pc:graphicFrameChg chg="mod modGraphic">
          <ac:chgData name="Kristyna Ferris" userId="86aeac9f-971e-413b-9f78-ace434bd0a60" providerId="ADAL" clId="{CA6271D3-4F06-40AC-AA25-6DD164CBD8CC}" dt="2024-04-16T23:58:36.911" v="1386" actId="403"/>
          <ac:graphicFrameMkLst>
            <pc:docMk/>
            <pc:sldMk cId="1345791448" sldId="263"/>
            <ac:graphicFrameMk id="53" creationId="{3C5312A1-6D86-AB24-BBF8-296AC20E4D4A}"/>
          </ac:graphicFrameMkLst>
        </pc:graphicFrameChg>
        <pc:picChg chg="add mod">
          <ac:chgData name="Kristyna Ferris" userId="86aeac9f-971e-413b-9f78-ace434bd0a60" providerId="ADAL" clId="{CA6271D3-4F06-40AC-AA25-6DD164CBD8CC}" dt="2024-04-16T23:57:56.765" v="1366" actId="1076"/>
          <ac:picMkLst>
            <pc:docMk/>
            <pc:sldMk cId="1345791448" sldId="263"/>
            <ac:picMk id="3" creationId="{9F14D16C-0062-4426-49BC-314836BBFFE5}"/>
          </ac:picMkLst>
        </pc:picChg>
        <pc:picChg chg="del">
          <ac:chgData name="Kristyna Ferris" userId="86aeac9f-971e-413b-9f78-ace434bd0a60" providerId="ADAL" clId="{CA6271D3-4F06-40AC-AA25-6DD164CBD8CC}" dt="2024-04-16T23:57:52.027" v="1364" actId="478"/>
          <ac:picMkLst>
            <pc:docMk/>
            <pc:sldMk cId="1345791448" sldId="263"/>
            <ac:picMk id="7" creationId="{50AF3DF5-860B-52B7-BFAB-826B3CA60F07}"/>
          </ac:picMkLst>
        </pc:picChg>
      </pc:sldChg>
      <pc:sldChg chg="addSp delSp modSp del mod">
        <pc:chgData name="Kristyna Ferris" userId="86aeac9f-971e-413b-9f78-ace434bd0a60" providerId="ADAL" clId="{CA6271D3-4F06-40AC-AA25-6DD164CBD8CC}" dt="2024-04-17T00:47:40.601" v="1634" actId="2696"/>
        <pc:sldMkLst>
          <pc:docMk/>
          <pc:sldMk cId="4010742921" sldId="264"/>
        </pc:sldMkLst>
        <pc:spChg chg="mod">
          <ac:chgData name="Kristyna Ferris" userId="86aeac9f-971e-413b-9f78-ace434bd0a60" providerId="ADAL" clId="{CA6271D3-4F06-40AC-AA25-6DD164CBD8CC}" dt="2024-04-17T00:46:55.545" v="1602" actId="403"/>
          <ac:spMkLst>
            <pc:docMk/>
            <pc:sldMk cId="4010742921" sldId="264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3" creationId="{9986277A-FA70-09F1-668D-C413B4642BC1}"/>
          </ac:spMkLst>
        </pc:spChg>
        <pc:spChg chg="add del mod">
          <ac:chgData name="Kristyna Ferris" userId="86aeac9f-971e-413b-9f78-ace434bd0a60" providerId="ADAL" clId="{CA6271D3-4F06-40AC-AA25-6DD164CBD8CC}" dt="2024-04-10T02:37:11.553" v="651" actId="21"/>
          <ac:spMkLst>
            <pc:docMk/>
            <pc:sldMk cId="4010742921" sldId="264"/>
            <ac:spMk id="5" creationId="{1A105319-E89E-AB38-73A9-53993126E2C8}"/>
          </ac:spMkLst>
        </pc:spChg>
        <pc:spChg chg="del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1031" creationId="{BCED4D40-4B67-4331-AC48-79B82B4A47D8}"/>
          </ac:spMkLst>
        </pc:spChg>
        <pc:spChg chg="del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1033" creationId="{670CEDEF-4F34-412E-84EE-329C1E936AF5}"/>
          </ac:spMkLst>
        </pc:spChg>
        <pc:spChg chg="add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1038" creationId="{100EDD19-6802-4EC3-95CE-CFFAB042CFD6}"/>
          </ac:spMkLst>
        </pc:spChg>
        <pc:spChg chg="add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1040" creationId="{DB17E863-922E-4C26-BD64-E8FD41D28661}"/>
          </ac:spMkLst>
        </pc:spChg>
        <pc:picChg chg="add del ord">
          <ac:chgData name="Kristyna Ferris" userId="86aeac9f-971e-413b-9f78-ace434bd0a60" providerId="ADAL" clId="{CA6271D3-4F06-40AC-AA25-6DD164CBD8CC}" dt="2024-04-17T00:26:33.188" v="1478" actId="26606"/>
          <ac:picMkLst>
            <pc:docMk/>
            <pc:sldMk cId="4010742921" sldId="264"/>
            <ac:picMk id="4" creationId="{1D9BFB71-1460-2EC1-092C-DA6FF330711D}"/>
          </ac:picMkLst>
        </pc:picChg>
      </pc:sldChg>
      <pc:sldChg chg="del">
        <pc:chgData name="Kristyna Ferris" userId="86aeac9f-971e-413b-9f78-ace434bd0a60" providerId="ADAL" clId="{CA6271D3-4F06-40AC-AA25-6DD164CBD8CC}" dt="2024-04-16T23:59:19.154" v="1395" actId="47"/>
        <pc:sldMkLst>
          <pc:docMk/>
          <pc:sldMk cId="1668367976" sldId="266"/>
        </pc:sldMkLst>
      </pc:sldChg>
      <pc:sldChg chg="del">
        <pc:chgData name="Kristyna Ferris" userId="86aeac9f-971e-413b-9f78-ace434bd0a60" providerId="ADAL" clId="{CA6271D3-4F06-40AC-AA25-6DD164CBD8CC}" dt="2024-04-16T23:59:17.635" v="1394" actId="47"/>
        <pc:sldMkLst>
          <pc:docMk/>
          <pc:sldMk cId="146538252" sldId="267"/>
        </pc:sldMkLst>
      </pc:sldChg>
      <pc:sldChg chg="modSp">
        <pc:chgData name="Kristyna Ferris" userId="86aeac9f-971e-413b-9f78-ace434bd0a60" providerId="ADAL" clId="{CA6271D3-4F06-40AC-AA25-6DD164CBD8CC}" dt="2024-04-10T01:22:41.105" v="56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CA6271D3-4F06-40AC-AA25-6DD164CBD8CC}" dt="2024-04-10T01:22:41.105" v="56" actId="20577"/>
          <ac:spMkLst>
            <pc:docMk/>
            <pc:sldMk cId="654139468" sldId="299"/>
            <ac:spMk id="2" creationId="{A4322E92-41AE-89A9-2018-F418DEE61614}"/>
          </ac:spMkLst>
        </pc:spChg>
      </pc:sldChg>
      <pc:sldChg chg="del">
        <pc:chgData name="Kristyna Ferris" userId="86aeac9f-971e-413b-9f78-ace434bd0a60" providerId="ADAL" clId="{CA6271D3-4F06-40AC-AA25-6DD164CBD8CC}" dt="2024-04-10T01:29:25.639" v="61" actId="2696"/>
        <pc:sldMkLst>
          <pc:docMk/>
          <pc:sldMk cId="4132263986" sldId="360"/>
        </pc:sldMkLst>
      </pc:sldChg>
      <pc:sldChg chg="addSp delSp modSp del mod">
        <pc:chgData name="Kristyna Ferris" userId="86aeac9f-971e-413b-9f78-ace434bd0a60" providerId="ADAL" clId="{CA6271D3-4F06-40AC-AA25-6DD164CBD8CC}" dt="2024-04-17T00:47:22.503" v="1632" actId="2696"/>
        <pc:sldMkLst>
          <pc:docMk/>
          <pc:sldMk cId="2020972552" sldId="361"/>
        </pc:sldMkLst>
        <pc:spChg chg="mod">
          <ac:chgData name="Kristyna Ferris" userId="86aeac9f-971e-413b-9f78-ace434bd0a60" providerId="ADAL" clId="{CA6271D3-4F06-40AC-AA25-6DD164CBD8CC}" dt="2024-04-16T23:11:14.584" v="1223" actId="20577"/>
          <ac:spMkLst>
            <pc:docMk/>
            <pc:sldMk cId="2020972552" sldId="361"/>
            <ac:spMk id="2" creationId="{3B9327F6-6CFB-182D-34AE-10B4C18F2E4F}"/>
          </ac:spMkLst>
        </pc:spChg>
        <pc:spChg chg="del mod">
          <ac:chgData name="Kristyna Ferris" userId="86aeac9f-971e-413b-9f78-ace434bd0a60" providerId="ADAL" clId="{CA6271D3-4F06-40AC-AA25-6DD164CBD8CC}" dt="2024-04-10T02:16:38.090" v="575" actId="478"/>
          <ac:spMkLst>
            <pc:docMk/>
            <pc:sldMk cId="2020972552" sldId="361"/>
            <ac:spMk id="3" creationId="{53E4D5A4-F071-AB8D-7505-6A6E217F2866}"/>
          </ac:spMkLst>
        </pc:spChg>
        <pc:spChg chg="add del mod">
          <ac:chgData name="Kristyna Ferris" userId="86aeac9f-971e-413b-9f78-ace434bd0a60" providerId="ADAL" clId="{CA6271D3-4F06-40AC-AA25-6DD164CBD8CC}" dt="2024-04-16T22:48:36.168" v="1141" actId="478"/>
          <ac:spMkLst>
            <pc:docMk/>
            <pc:sldMk cId="2020972552" sldId="361"/>
            <ac:spMk id="7" creationId="{1A105319-E89E-AB38-73A9-53993126E2C8}"/>
          </ac:spMkLst>
        </pc:spChg>
        <pc:picChg chg="add del mod">
          <ac:chgData name="Kristyna Ferris" userId="86aeac9f-971e-413b-9f78-ace434bd0a60" providerId="ADAL" clId="{CA6271D3-4F06-40AC-AA25-6DD164CBD8CC}" dt="2024-04-16T22:48:37.574" v="1142" actId="478"/>
          <ac:picMkLst>
            <pc:docMk/>
            <pc:sldMk cId="2020972552" sldId="361"/>
            <ac:picMk id="6" creationId="{26FC7CC2-9C29-A4BD-5B3F-590F297D26BF}"/>
          </ac:picMkLst>
        </pc:picChg>
      </pc:sldChg>
      <pc:sldChg chg="modSp add del mod ord">
        <pc:chgData name="Kristyna Ferris" userId="86aeac9f-971e-413b-9f78-ace434bd0a60" providerId="ADAL" clId="{CA6271D3-4F06-40AC-AA25-6DD164CBD8CC}" dt="2024-04-17T00:55:43.479" v="2082" actId="47"/>
        <pc:sldMkLst>
          <pc:docMk/>
          <pc:sldMk cId="1293454354" sldId="362"/>
        </pc:sldMkLst>
        <pc:spChg chg="mod">
          <ac:chgData name="Kristyna Ferris" userId="86aeac9f-971e-413b-9f78-ace434bd0a60" providerId="ADAL" clId="{CA6271D3-4F06-40AC-AA25-6DD164CBD8CC}" dt="2024-04-17T00:55:11.900" v="2044" actId="20577"/>
          <ac:spMkLst>
            <pc:docMk/>
            <pc:sldMk cId="1293454354" sldId="362"/>
            <ac:spMk id="2" creationId="{3B9327F6-6CFB-182D-34AE-10B4C18F2E4F}"/>
          </ac:spMkLst>
        </pc:spChg>
      </pc:sldChg>
      <pc:sldChg chg="del">
        <pc:chgData name="Kristyna Ferris" userId="86aeac9f-971e-413b-9f78-ace434bd0a60" providerId="ADAL" clId="{CA6271D3-4F06-40AC-AA25-6DD164CBD8CC}" dt="2024-04-16T23:01:13.634" v="1193" actId="47"/>
        <pc:sldMkLst>
          <pc:docMk/>
          <pc:sldMk cId="3815500802" sldId="362"/>
        </pc:sldMkLst>
      </pc:sldChg>
      <pc:sldChg chg="del">
        <pc:chgData name="Kristyna Ferris" userId="86aeac9f-971e-413b-9f78-ace434bd0a60" providerId="ADAL" clId="{CA6271D3-4F06-40AC-AA25-6DD164CBD8CC}" dt="2024-04-16T23:01:16.018" v="1194" actId="47"/>
        <pc:sldMkLst>
          <pc:docMk/>
          <pc:sldMk cId="1294155780" sldId="363"/>
        </pc:sldMkLst>
      </pc:sldChg>
      <pc:sldChg chg="addSp delSp modSp add del mod">
        <pc:chgData name="Kristyna Ferris" userId="86aeac9f-971e-413b-9f78-ace434bd0a60" providerId="ADAL" clId="{CA6271D3-4F06-40AC-AA25-6DD164CBD8CC}" dt="2024-04-17T00:31:28.962" v="1573" actId="2696"/>
        <pc:sldMkLst>
          <pc:docMk/>
          <pc:sldMk cId="3549817896" sldId="363"/>
        </pc:sldMkLst>
        <pc:spChg chg="mod">
          <ac:chgData name="Kristyna Ferris" userId="86aeac9f-971e-413b-9f78-ace434bd0a60" providerId="ADAL" clId="{CA6271D3-4F06-40AC-AA25-6DD164CBD8CC}" dt="2024-04-17T00:30:59.917" v="1557" actId="404"/>
          <ac:spMkLst>
            <pc:docMk/>
            <pc:sldMk cId="3549817896" sldId="363"/>
            <ac:spMk id="2" creationId="{DF79C578-1F08-216A-5403-706BD3D85303}"/>
          </ac:spMkLst>
        </pc:spChg>
        <pc:spChg chg="del">
          <ac:chgData name="Kristyna Ferris" userId="86aeac9f-971e-413b-9f78-ace434bd0a60" providerId="ADAL" clId="{CA6271D3-4F06-40AC-AA25-6DD164CBD8CC}" dt="2024-04-16T23:01:51.287" v="1197" actId="478"/>
          <ac:spMkLst>
            <pc:docMk/>
            <pc:sldMk cId="3549817896" sldId="363"/>
            <ac:spMk id="3" creationId="{9986277A-FA70-09F1-668D-C413B4642BC1}"/>
          </ac:spMkLst>
        </pc:spChg>
        <pc:picChg chg="add mod">
          <ac:chgData name="Kristyna Ferris" userId="86aeac9f-971e-413b-9f78-ace434bd0a60" providerId="ADAL" clId="{CA6271D3-4F06-40AC-AA25-6DD164CBD8CC}" dt="2024-04-16T23:01:59.569" v="1201" actId="1076"/>
          <ac:picMkLst>
            <pc:docMk/>
            <pc:sldMk cId="3549817896" sldId="363"/>
            <ac:picMk id="1026" creationId="{12099590-DA1D-1D2E-5260-0F4BAD0EBA44}"/>
          </ac:picMkLst>
        </pc:picChg>
      </pc:sldChg>
      <pc:sldChg chg="modSp add del mod ord">
        <pc:chgData name="Kristyna Ferris" userId="86aeac9f-971e-413b-9f78-ace434bd0a60" providerId="ADAL" clId="{CA6271D3-4F06-40AC-AA25-6DD164CBD8CC}" dt="2024-04-17T00:56:05.758" v="2109" actId="47"/>
        <pc:sldMkLst>
          <pc:docMk/>
          <pc:sldMk cId="1345978311" sldId="364"/>
        </pc:sldMkLst>
        <pc:spChg chg="mod">
          <ac:chgData name="Kristyna Ferris" userId="86aeac9f-971e-413b-9f78-ace434bd0a60" providerId="ADAL" clId="{CA6271D3-4F06-40AC-AA25-6DD164CBD8CC}" dt="2024-04-16T23:14:58.816" v="1247" actId="20577"/>
          <ac:spMkLst>
            <pc:docMk/>
            <pc:sldMk cId="1345978311" sldId="364"/>
            <ac:spMk id="2" creationId="{3B9327F6-6CFB-182D-34AE-10B4C18F2E4F}"/>
          </ac:spMkLst>
        </pc:spChg>
      </pc:sldChg>
      <pc:sldChg chg="addSp modSp add del mod">
        <pc:chgData name="Kristyna Ferris" userId="86aeac9f-971e-413b-9f78-ace434bd0a60" providerId="ADAL" clId="{CA6271D3-4F06-40AC-AA25-6DD164CBD8CC}" dt="2024-04-17T00:56:54.763" v="2161" actId="2696"/>
        <pc:sldMkLst>
          <pc:docMk/>
          <pc:sldMk cId="1597992047" sldId="365"/>
        </pc:sldMkLst>
        <pc:spChg chg="mod">
          <ac:chgData name="Kristyna Ferris" userId="86aeac9f-971e-413b-9f78-ace434bd0a60" providerId="ADAL" clId="{CA6271D3-4F06-40AC-AA25-6DD164CBD8CC}" dt="2024-04-17T00:56:15.727" v="2124" actId="20577"/>
          <ac:spMkLst>
            <pc:docMk/>
            <pc:sldMk cId="1597992047" sldId="365"/>
            <ac:spMk id="2" creationId="{3B9327F6-6CFB-182D-34AE-10B4C18F2E4F}"/>
          </ac:spMkLst>
        </pc:spChg>
        <pc:spChg chg="add mod">
          <ac:chgData name="Kristyna Ferris" userId="86aeac9f-971e-413b-9f78-ace434bd0a60" providerId="ADAL" clId="{CA6271D3-4F06-40AC-AA25-6DD164CBD8CC}" dt="2024-04-16T23:57:31.226" v="1362" actId="20577"/>
          <ac:spMkLst>
            <pc:docMk/>
            <pc:sldMk cId="1597992047" sldId="365"/>
            <ac:spMk id="3" creationId="{7F6CBC86-B154-3395-A2C7-E66F1E739EA4}"/>
          </ac:spMkLst>
        </pc:spChg>
      </pc:sldChg>
      <pc:sldChg chg="modSp add del mod">
        <pc:chgData name="Kristyna Ferris" userId="86aeac9f-971e-413b-9f78-ace434bd0a60" providerId="ADAL" clId="{CA6271D3-4F06-40AC-AA25-6DD164CBD8CC}" dt="2024-04-17T00:57:11.499" v="2186" actId="47"/>
        <pc:sldMkLst>
          <pc:docMk/>
          <pc:sldMk cId="1503159326" sldId="366"/>
        </pc:sldMkLst>
        <pc:spChg chg="mod">
          <ac:chgData name="Kristyna Ferris" userId="86aeac9f-971e-413b-9f78-ace434bd0a60" providerId="ADAL" clId="{CA6271D3-4F06-40AC-AA25-6DD164CBD8CC}" dt="2024-04-17T00:56:24.243" v="2138" actId="20577"/>
          <ac:spMkLst>
            <pc:docMk/>
            <pc:sldMk cId="1503159326" sldId="366"/>
            <ac:spMk id="2" creationId="{3B9327F6-6CFB-182D-34AE-10B4C18F2E4F}"/>
          </ac:spMkLst>
        </pc:spChg>
      </pc:sldChg>
      <pc:sldChg chg="addSp delSp modSp add mod ord modNotesTx">
        <pc:chgData name="Kristyna Ferris" userId="86aeac9f-971e-413b-9f78-ace434bd0a60" providerId="ADAL" clId="{CA6271D3-4F06-40AC-AA25-6DD164CBD8CC}" dt="2024-04-17T01:26:44.396" v="3521" actId="478"/>
        <pc:sldMkLst>
          <pc:docMk/>
          <pc:sldMk cId="4068800903" sldId="367"/>
        </pc:sldMkLst>
        <pc:spChg chg="mod">
          <ac:chgData name="Kristyna Ferris" userId="86aeac9f-971e-413b-9f78-ace434bd0a60" providerId="ADAL" clId="{CA6271D3-4F06-40AC-AA25-6DD164CBD8CC}" dt="2024-04-17T00:47:06.005" v="1604" actId="403"/>
          <ac:spMkLst>
            <pc:docMk/>
            <pc:sldMk cId="4068800903" sldId="367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0:41:58.333" v="1597" actId="20577"/>
          <ac:spMkLst>
            <pc:docMk/>
            <pc:sldMk cId="4068800903" sldId="367"/>
            <ac:spMk id="3" creationId="{9986277A-FA70-09F1-668D-C413B4642BC1}"/>
          </ac:spMkLst>
        </pc:spChg>
        <pc:spChg chg="add del">
          <ac:chgData name="Kristyna Ferris" userId="86aeac9f-971e-413b-9f78-ace434bd0a60" providerId="ADAL" clId="{CA6271D3-4F06-40AC-AA25-6DD164CBD8CC}" dt="2024-04-17T00:41:06.982" v="1588" actId="26606"/>
          <ac:spMkLst>
            <pc:docMk/>
            <pc:sldMk cId="4068800903" sldId="367"/>
            <ac:spMk id="1038" creationId="{100EDD19-6802-4EC3-95CE-CFFAB042CFD6}"/>
          </ac:spMkLst>
        </pc:spChg>
        <pc:spChg chg="add del">
          <ac:chgData name="Kristyna Ferris" userId="86aeac9f-971e-413b-9f78-ace434bd0a60" providerId="ADAL" clId="{CA6271D3-4F06-40AC-AA25-6DD164CBD8CC}" dt="2024-04-17T00:41:06.982" v="1588" actId="26606"/>
          <ac:spMkLst>
            <pc:docMk/>
            <pc:sldMk cId="4068800903" sldId="367"/>
            <ac:spMk id="1040" creationId="{DB17E863-922E-4C26-BD64-E8FD41D28661}"/>
          </ac:spMkLst>
        </pc:spChg>
        <pc:spChg chg="add del">
          <ac:chgData name="Kristyna Ferris" userId="86aeac9f-971e-413b-9f78-ace434bd0a60" providerId="ADAL" clId="{CA6271D3-4F06-40AC-AA25-6DD164CBD8CC}" dt="2024-04-17T00:41:06.982" v="1588" actId="26606"/>
          <ac:spMkLst>
            <pc:docMk/>
            <pc:sldMk cId="4068800903" sldId="367"/>
            <ac:spMk id="1042" creationId="{04812C46-200A-4DEB-A05E-3ED6C68C2387}"/>
          </ac:spMkLst>
        </pc:spChg>
        <pc:spChg chg="add del">
          <ac:chgData name="Kristyna Ferris" userId="86aeac9f-971e-413b-9f78-ace434bd0a60" providerId="ADAL" clId="{CA6271D3-4F06-40AC-AA25-6DD164CBD8CC}" dt="2024-04-17T00:41:06.982" v="1588" actId="26606"/>
          <ac:spMkLst>
            <pc:docMk/>
            <pc:sldMk cId="4068800903" sldId="367"/>
            <ac:spMk id="1043" creationId="{D1EA859B-E555-4109-94F3-6700E046E008}"/>
          </ac:spMkLst>
        </pc:spChg>
        <pc:spChg chg="add del">
          <ac:chgData name="Kristyna Ferris" userId="86aeac9f-971e-413b-9f78-ace434bd0a60" providerId="ADAL" clId="{CA6271D3-4F06-40AC-AA25-6DD164CBD8CC}" dt="2024-04-17T00:37:40.885" v="1578" actId="26606"/>
          <ac:spMkLst>
            <pc:docMk/>
            <pc:sldMk cId="4068800903" sldId="367"/>
            <ac:spMk id="1045" creationId="{C0763A76-9F1C-4FC5-82B7-DD475DA461B2}"/>
          </ac:spMkLst>
        </pc:spChg>
        <pc:spChg chg="add del">
          <ac:chgData name="Kristyna Ferris" userId="86aeac9f-971e-413b-9f78-ace434bd0a60" providerId="ADAL" clId="{CA6271D3-4F06-40AC-AA25-6DD164CBD8CC}" dt="2024-04-17T00:37:40.885" v="1578" actId="26606"/>
          <ac:spMkLst>
            <pc:docMk/>
            <pc:sldMk cId="4068800903" sldId="367"/>
            <ac:spMk id="1047" creationId="{E81BF4F6-F2CF-4984-9D14-D6966D92F99F}"/>
          </ac:spMkLst>
        </pc:spChg>
        <pc:spChg chg="add del">
          <ac:chgData name="Kristyna Ferris" userId="86aeac9f-971e-413b-9f78-ace434bd0a60" providerId="ADAL" clId="{CA6271D3-4F06-40AC-AA25-6DD164CBD8CC}" dt="2024-04-17T00:37:55.548" v="1582" actId="26606"/>
          <ac:spMkLst>
            <pc:docMk/>
            <pc:sldMk cId="4068800903" sldId="367"/>
            <ac:spMk id="1049" creationId="{04812C46-200A-4DEB-A05E-3ED6C68C2387}"/>
          </ac:spMkLst>
        </pc:spChg>
        <pc:spChg chg="add del">
          <ac:chgData name="Kristyna Ferris" userId="86aeac9f-971e-413b-9f78-ace434bd0a60" providerId="ADAL" clId="{CA6271D3-4F06-40AC-AA25-6DD164CBD8CC}" dt="2024-04-17T00:37:55.548" v="1582" actId="26606"/>
          <ac:spMkLst>
            <pc:docMk/>
            <pc:sldMk cId="4068800903" sldId="367"/>
            <ac:spMk id="1050" creationId="{D1EA859B-E555-4109-94F3-6700E046E008}"/>
          </ac:spMkLst>
        </pc:spChg>
        <pc:picChg chg="del ord">
          <ac:chgData name="Kristyna Ferris" userId="86aeac9f-971e-413b-9f78-ace434bd0a60" providerId="ADAL" clId="{CA6271D3-4F06-40AC-AA25-6DD164CBD8CC}" dt="2024-04-17T01:26:44.396" v="3521" actId="478"/>
          <ac:picMkLst>
            <pc:docMk/>
            <pc:sldMk cId="4068800903" sldId="367"/>
            <ac:picMk id="4" creationId="{1D9BFB71-1460-2EC1-092C-DA6FF330711D}"/>
          </ac:picMkLst>
        </pc:picChg>
        <pc:picChg chg="add del mod ord">
          <ac:chgData name="Kristyna Ferris" userId="86aeac9f-971e-413b-9f78-ace434bd0a60" providerId="ADAL" clId="{CA6271D3-4F06-40AC-AA25-6DD164CBD8CC}" dt="2024-04-17T00:40:54.930" v="1583" actId="478"/>
          <ac:picMkLst>
            <pc:docMk/>
            <pc:sldMk cId="4068800903" sldId="367"/>
            <ac:picMk id="6" creationId="{0D846E59-FAEE-93A7-D473-C0496CE7B20D}"/>
          </ac:picMkLst>
        </pc:picChg>
        <pc:picChg chg="add mod ord">
          <ac:chgData name="Kristyna Ferris" userId="86aeac9f-971e-413b-9f78-ace434bd0a60" providerId="ADAL" clId="{CA6271D3-4F06-40AC-AA25-6DD164CBD8CC}" dt="2024-04-17T00:42:07.376" v="1599" actId="1076"/>
          <ac:picMkLst>
            <pc:docMk/>
            <pc:sldMk cId="4068800903" sldId="367"/>
            <ac:picMk id="8" creationId="{FDB8F6A6-6858-23C7-E334-1E7E1D67285E}"/>
          </ac:picMkLst>
        </pc:picChg>
        <pc:picChg chg="add mod">
          <ac:chgData name="Kristyna Ferris" userId="86aeac9f-971e-413b-9f78-ace434bd0a60" providerId="ADAL" clId="{CA6271D3-4F06-40AC-AA25-6DD164CBD8CC}" dt="2024-04-17T01:25:55.127" v="3506"/>
          <ac:picMkLst>
            <pc:docMk/>
            <pc:sldMk cId="4068800903" sldId="367"/>
            <ac:picMk id="9" creationId="{23364718-769B-8D43-B259-289C6B95D6E7}"/>
          </ac:picMkLst>
        </pc:picChg>
      </pc:sldChg>
      <pc:sldChg chg="addSp delSp modSp add mod">
        <pc:chgData name="Kristyna Ferris" userId="86aeac9f-971e-413b-9f78-ace434bd0a60" providerId="ADAL" clId="{CA6271D3-4F06-40AC-AA25-6DD164CBD8CC}" dt="2024-04-17T01:26:58.870" v="3523" actId="1076"/>
        <pc:sldMkLst>
          <pc:docMk/>
          <pc:sldMk cId="2141359495" sldId="368"/>
        </pc:sldMkLst>
        <pc:spChg chg="mod">
          <ac:chgData name="Kristyna Ferris" userId="86aeac9f-971e-413b-9f78-ace434bd0a60" providerId="ADAL" clId="{CA6271D3-4F06-40AC-AA25-6DD164CBD8CC}" dt="2024-04-17T00:46:59.355" v="1603" actId="403"/>
          <ac:spMkLst>
            <pc:docMk/>
            <pc:sldMk cId="2141359495" sldId="368"/>
            <ac:spMk id="2" creationId="{DF79C578-1F08-216A-5403-706BD3D85303}"/>
          </ac:spMkLst>
        </pc:spChg>
        <pc:spChg chg="del">
          <ac:chgData name="Kristyna Ferris" userId="86aeac9f-971e-413b-9f78-ace434bd0a60" providerId="ADAL" clId="{CA6271D3-4F06-40AC-AA25-6DD164CBD8CC}" dt="2024-04-17T00:31:17.527" v="1559" actId="478"/>
          <ac:spMkLst>
            <pc:docMk/>
            <pc:sldMk cId="2141359495" sldId="368"/>
            <ac:spMk id="3" creationId="{9986277A-FA70-09F1-668D-C413B4642BC1}"/>
          </ac:spMkLst>
        </pc:spChg>
        <pc:picChg chg="mod">
          <ac:chgData name="Kristyna Ferris" userId="86aeac9f-971e-413b-9f78-ace434bd0a60" providerId="ADAL" clId="{CA6271D3-4F06-40AC-AA25-6DD164CBD8CC}" dt="2024-04-17T01:26:58.870" v="3523" actId="1076"/>
          <ac:picMkLst>
            <pc:docMk/>
            <pc:sldMk cId="2141359495" sldId="368"/>
            <ac:picMk id="4" creationId="{1D9BFB71-1460-2EC1-092C-DA6FF330711D}"/>
          </ac:picMkLst>
        </pc:picChg>
        <pc:picChg chg="add mod">
          <ac:chgData name="Kristyna Ferris" userId="86aeac9f-971e-413b-9f78-ace434bd0a60" providerId="ADAL" clId="{CA6271D3-4F06-40AC-AA25-6DD164CBD8CC}" dt="2024-04-17T00:31:17.932" v="1560"/>
          <ac:picMkLst>
            <pc:docMk/>
            <pc:sldMk cId="2141359495" sldId="368"/>
            <ac:picMk id="5" creationId="{E5311CAE-3D1A-A94D-F3AA-44E466E092F4}"/>
          </ac:picMkLst>
        </pc:picChg>
      </pc:sldChg>
      <pc:sldChg chg="addSp delSp modSp add mod ord modNotesTx">
        <pc:chgData name="Kristyna Ferris" userId="86aeac9f-971e-413b-9f78-ace434bd0a60" providerId="ADAL" clId="{CA6271D3-4F06-40AC-AA25-6DD164CBD8CC}" dt="2024-04-20T12:56:08.197" v="4409"/>
        <pc:sldMkLst>
          <pc:docMk/>
          <pc:sldMk cId="1096449800" sldId="369"/>
        </pc:sldMkLst>
        <pc:spChg chg="mod">
          <ac:chgData name="Kristyna Ferris" userId="86aeac9f-971e-413b-9f78-ace434bd0a60" providerId="ADAL" clId="{CA6271D3-4F06-40AC-AA25-6DD164CBD8CC}" dt="2024-04-17T01:13:57.328" v="2646" actId="20577"/>
          <ac:spMkLst>
            <pc:docMk/>
            <pc:sldMk cId="1096449800" sldId="369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0:55:58.991" v="2105" actId="20577"/>
          <ac:spMkLst>
            <pc:docMk/>
            <pc:sldMk cId="1096449800" sldId="369"/>
            <ac:spMk id="3" creationId="{9986277A-FA70-09F1-668D-C413B4642BC1}"/>
          </ac:spMkLst>
        </pc:spChg>
        <pc:spChg chg="add mod">
          <ac:chgData name="Kristyna Ferris" userId="86aeac9f-971e-413b-9f78-ace434bd0a60" providerId="ADAL" clId="{CA6271D3-4F06-40AC-AA25-6DD164CBD8CC}" dt="2024-04-17T01:22:02.985" v="3318" actId="14100"/>
          <ac:spMkLst>
            <pc:docMk/>
            <pc:sldMk cId="1096449800" sldId="369"/>
            <ac:spMk id="10" creationId="{B1BF15C5-71C7-7B33-3A44-73FE5B400251}"/>
          </ac:spMkLst>
        </pc:spChg>
        <pc:spChg chg="add del">
          <ac:chgData name="Kristyna Ferris" userId="86aeac9f-971e-413b-9f78-ace434bd0a60" providerId="ADAL" clId="{CA6271D3-4F06-40AC-AA25-6DD164CBD8CC}" dt="2024-04-17T00:54:32.954" v="2024" actId="26606"/>
          <ac:spMkLst>
            <pc:docMk/>
            <pc:sldMk cId="1096449800" sldId="369"/>
            <ac:spMk id="1038" creationId="{100EDD19-6802-4EC3-95CE-CFFAB042CFD6}"/>
          </ac:spMkLst>
        </pc:spChg>
        <pc:spChg chg="add del">
          <ac:chgData name="Kristyna Ferris" userId="86aeac9f-971e-413b-9f78-ace434bd0a60" providerId="ADAL" clId="{CA6271D3-4F06-40AC-AA25-6DD164CBD8CC}" dt="2024-04-17T00:54:32.954" v="2024" actId="26606"/>
          <ac:spMkLst>
            <pc:docMk/>
            <pc:sldMk cId="1096449800" sldId="369"/>
            <ac:spMk id="1040" creationId="{DB17E863-922E-4C26-BD64-E8FD41D28661}"/>
          </ac:spMkLst>
        </pc:spChg>
        <pc:spChg chg="add del">
          <ac:chgData name="Kristyna Ferris" userId="86aeac9f-971e-413b-9f78-ace434bd0a60" providerId="ADAL" clId="{CA6271D3-4F06-40AC-AA25-6DD164CBD8CC}" dt="2024-04-17T00:54:32.954" v="2024" actId="26606"/>
          <ac:spMkLst>
            <pc:docMk/>
            <pc:sldMk cId="1096449800" sldId="369"/>
            <ac:spMk id="1045" creationId="{A419ADC7-DE7C-464E-9F88-6CAB6F61BC3F}"/>
          </ac:spMkLst>
        </pc:spChg>
        <pc:picChg chg="del">
          <ac:chgData name="Kristyna Ferris" userId="86aeac9f-971e-413b-9f78-ace434bd0a60" providerId="ADAL" clId="{CA6271D3-4F06-40AC-AA25-6DD164CBD8CC}" dt="2024-04-17T01:26:38.207" v="3519" actId="478"/>
          <ac:picMkLst>
            <pc:docMk/>
            <pc:sldMk cId="1096449800" sldId="369"/>
            <ac:picMk id="4" creationId="{1D9BFB71-1460-2EC1-092C-DA6FF330711D}"/>
          </ac:picMkLst>
        </pc:picChg>
        <pc:picChg chg="add del mod ord">
          <ac:chgData name="Kristyna Ferris" userId="86aeac9f-971e-413b-9f78-ace434bd0a60" providerId="ADAL" clId="{CA6271D3-4F06-40AC-AA25-6DD164CBD8CC}" dt="2024-04-17T00:55:55.396" v="2104" actId="478"/>
          <ac:picMkLst>
            <pc:docMk/>
            <pc:sldMk cId="1096449800" sldId="369"/>
            <ac:picMk id="6" creationId="{294590F3-30FE-B7DA-6B1E-F97EE5D22BFD}"/>
          </ac:picMkLst>
        </pc:picChg>
        <pc:picChg chg="del">
          <ac:chgData name="Kristyna Ferris" userId="86aeac9f-971e-413b-9f78-ace434bd0a60" providerId="ADAL" clId="{CA6271D3-4F06-40AC-AA25-6DD164CBD8CC}" dt="2024-04-17T00:47:30.803" v="1633" actId="478"/>
          <ac:picMkLst>
            <pc:docMk/>
            <pc:sldMk cId="1096449800" sldId="369"/>
            <ac:picMk id="8" creationId="{FDB8F6A6-6858-23C7-E334-1E7E1D67285E}"/>
          </ac:picMkLst>
        </pc:picChg>
        <pc:picChg chg="add mod">
          <ac:chgData name="Kristyna Ferris" userId="86aeac9f-971e-413b-9f78-ace434bd0a60" providerId="ADAL" clId="{CA6271D3-4F06-40AC-AA25-6DD164CBD8CC}" dt="2024-04-17T01:17:51.857" v="2649" actId="14100"/>
          <ac:picMkLst>
            <pc:docMk/>
            <pc:sldMk cId="1096449800" sldId="369"/>
            <ac:picMk id="9" creationId="{B80E82D6-EE53-23E9-47F2-0D026583E421}"/>
          </ac:picMkLst>
        </pc:picChg>
        <pc:picChg chg="add mod">
          <ac:chgData name="Kristyna Ferris" userId="86aeac9f-971e-413b-9f78-ace434bd0a60" providerId="ADAL" clId="{CA6271D3-4F06-40AC-AA25-6DD164CBD8CC}" dt="2024-04-17T01:25:56.190" v="3507"/>
          <ac:picMkLst>
            <pc:docMk/>
            <pc:sldMk cId="1096449800" sldId="369"/>
            <ac:picMk id="11" creationId="{0BD0FE51-651E-DA2D-A774-D5C3E7673E20}"/>
          </ac:picMkLst>
        </pc:picChg>
      </pc:sldChg>
      <pc:sldChg chg="addSp delSp modSp add mod ord modNotesTx">
        <pc:chgData name="Kristyna Ferris" userId="86aeac9f-971e-413b-9f78-ace434bd0a60" providerId="ADAL" clId="{CA6271D3-4F06-40AC-AA25-6DD164CBD8CC}" dt="2024-04-17T01:26:41.457" v="3520" actId="478"/>
        <pc:sldMkLst>
          <pc:docMk/>
          <pc:sldMk cId="1025252409" sldId="370"/>
        </pc:sldMkLst>
        <pc:spChg chg="mod">
          <ac:chgData name="Kristyna Ferris" userId="86aeac9f-971e-413b-9f78-ace434bd0a60" providerId="ADAL" clId="{CA6271D3-4F06-40AC-AA25-6DD164CBD8CC}" dt="2024-04-17T00:55:32.631" v="2076" actId="20577"/>
          <ac:spMkLst>
            <pc:docMk/>
            <pc:sldMk cId="1025252409" sldId="370"/>
            <ac:spMk id="2" creationId="{DF79C578-1F08-216A-5403-706BD3D85303}"/>
          </ac:spMkLst>
        </pc:spChg>
        <pc:spChg chg="del">
          <ac:chgData name="Kristyna Ferris" userId="86aeac9f-971e-413b-9f78-ace434bd0a60" providerId="ADAL" clId="{CA6271D3-4F06-40AC-AA25-6DD164CBD8CC}" dt="2024-04-17T00:55:37.716" v="2078" actId="478"/>
          <ac:spMkLst>
            <pc:docMk/>
            <pc:sldMk cId="1025252409" sldId="370"/>
            <ac:spMk id="3" creationId="{9986277A-FA70-09F1-668D-C413B4642BC1}"/>
          </ac:spMkLst>
        </pc:spChg>
        <pc:spChg chg="add mod">
          <ac:chgData name="Kristyna Ferris" userId="86aeac9f-971e-413b-9f78-ace434bd0a60" providerId="ADAL" clId="{CA6271D3-4F06-40AC-AA25-6DD164CBD8CC}" dt="2024-04-17T01:19:41.079" v="2946" actId="20577"/>
          <ac:spMkLst>
            <pc:docMk/>
            <pc:sldMk cId="1025252409" sldId="370"/>
            <ac:spMk id="10" creationId="{864A2BB1-DDDE-4818-A390-A271BEF24FCE}"/>
          </ac:spMkLst>
        </pc:spChg>
        <pc:picChg chg="del">
          <ac:chgData name="Kristyna Ferris" userId="86aeac9f-971e-413b-9f78-ace434bd0a60" providerId="ADAL" clId="{CA6271D3-4F06-40AC-AA25-6DD164CBD8CC}" dt="2024-04-17T01:26:41.457" v="3520" actId="478"/>
          <ac:picMkLst>
            <pc:docMk/>
            <pc:sldMk cId="1025252409" sldId="370"/>
            <ac:picMk id="4" creationId="{1D9BFB71-1460-2EC1-092C-DA6FF330711D}"/>
          </ac:picMkLst>
        </pc:picChg>
        <pc:picChg chg="del">
          <ac:chgData name="Kristyna Ferris" userId="86aeac9f-971e-413b-9f78-ace434bd0a60" providerId="ADAL" clId="{CA6271D3-4F06-40AC-AA25-6DD164CBD8CC}" dt="2024-04-17T00:55:34.648" v="2077" actId="478"/>
          <ac:picMkLst>
            <pc:docMk/>
            <pc:sldMk cId="1025252409" sldId="370"/>
            <ac:picMk id="6" creationId="{294590F3-30FE-B7DA-6B1E-F97EE5D22BFD}"/>
          </ac:picMkLst>
        </pc:picChg>
        <pc:picChg chg="add mod">
          <ac:chgData name="Kristyna Ferris" userId="86aeac9f-971e-413b-9f78-ace434bd0a60" providerId="ADAL" clId="{CA6271D3-4F06-40AC-AA25-6DD164CBD8CC}" dt="2024-04-17T01:13:22.620" v="2536" actId="1076"/>
          <ac:picMkLst>
            <pc:docMk/>
            <pc:sldMk cId="1025252409" sldId="370"/>
            <ac:picMk id="7" creationId="{D9B9F9F5-EE0E-E7DD-3BF1-FDA815A4CEFA}"/>
          </ac:picMkLst>
        </pc:picChg>
        <pc:picChg chg="add del">
          <ac:chgData name="Kristyna Ferris" userId="86aeac9f-971e-413b-9f78-ace434bd0a60" providerId="ADAL" clId="{CA6271D3-4F06-40AC-AA25-6DD164CBD8CC}" dt="2024-04-17T01:13:27.946" v="2538" actId="22"/>
          <ac:picMkLst>
            <pc:docMk/>
            <pc:sldMk cId="1025252409" sldId="370"/>
            <ac:picMk id="9" creationId="{E9EC0EA2-50FC-F641-303F-841341B0EC92}"/>
          </ac:picMkLst>
        </pc:picChg>
        <pc:picChg chg="add mod">
          <ac:chgData name="Kristyna Ferris" userId="86aeac9f-971e-413b-9f78-ace434bd0a60" providerId="ADAL" clId="{CA6271D3-4F06-40AC-AA25-6DD164CBD8CC}" dt="2024-04-17T01:25:57.774" v="3508"/>
          <ac:picMkLst>
            <pc:docMk/>
            <pc:sldMk cId="1025252409" sldId="370"/>
            <ac:picMk id="11" creationId="{DBBB48CA-D952-A7A2-EF78-5A7ADCACCC0B}"/>
          </ac:picMkLst>
        </pc:picChg>
      </pc:sldChg>
      <pc:sldChg chg="addSp delSp modSp add mod modNotesTx">
        <pc:chgData name="Kristyna Ferris" userId="86aeac9f-971e-413b-9f78-ace434bd0a60" providerId="ADAL" clId="{CA6271D3-4F06-40AC-AA25-6DD164CBD8CC}" dt="2024-04-20T14:19:28.998" v="4512" actId="20577"/>
        <pc:sldMkLst>
          <pc:docMk/>
          <pc:sldMk cId="4293490888" sldId="371"/>
        </pc:sldMkLst>
        <pc:spChg chg="mod">
          <ac:chgData name="Kristyna Ferris" userId="86aeac9f-971e-413b-9f78-ace434bd0a60" providerId="ADAL" clId="{CA6271D3-4F06-40AC-AA25-6DD164CBD8CC}" dt="2024-04-20T14:19:28.998" v="4512" actId="20577"/>
          <ac:spMkLst>
            <pc:docMk/>
            <pc:sldMk cId="4293490888" sldId="371"/>
            <ac:spMk id="3" creationId="{9986277A-FA70-09F1-668D-C413B4642BC1}"/>
          </ac:spMkLst>
        </pc:spChg>
        <pc:picChg chg="del">
          <ac:chgData name="Kristyna Ferris" userId="86aeac9f-971e-413b-9f78-ace434bd0a60" providerId="ADAL" clId="{CA6271D3-4F06-40AC-AA25-6DD164CBD8CC}" dt="2024-04-17T01:26:30.749" v="3518" actId="478"/>
          <ac:picMkLst>
            <pc:docMk/>
            <pc:sldMk cId="4293490888" sldId="371"/>
            <ac:picMk id="4" creationId="{1D9BFB71-1460-2EC1-092C-DA6FF330711D}"/>
          </ac:picMkLst>
        </pc:picChg>
        <pc:picChg chg="add mod">
          <ac:chgData name="Kristyna Ferris" userId="86aeac9f-971e-413b-9f78-ace434bd0a60" providerId="ADAL" clId="{CA6271D3-4F06-40AC-AA25-6DD164CBD8CC}" dt="2024-04-17T01:26:01.066" v="3509"/>
          <ac:picMkLst>
            <pc:docMk/>
            <pc:sldMk cId="4293490888" sldId="371"/>
            <ac:picMk id="5" creationId="{13DB301E-BFED-FD61-BC48-A375FB395B18}"/>
          </ac:picMkLst>
        </pc:picChg>
      </pc:sldChg>
      <pc:sldChg chg="addSp delSp modSp add mod ord">
        <pc:chgData name="Kristyna Ferris" userId="86aeac9f-971e-413b-9f78-ace434bd0a60" providerId="ADAL" clId="{CA6271D3-4F06-40AC-AA25-6DD164CBD8CC}" dt="2024-04-17T03:22:36.998" v="3816" actId="1076"/>
        <pc:sldMkLst>
          <pc:docMk/>
          <pc:sldMk cId="1711815052" sldId="372"/>
        </pc:sldMkLst>
        <pc:spChg chg="mod">
          <ac:chgData name="Kristyna Ferris" userId="86aeac9f-971e-413b-9f78-ace434bd0a60" providerId="ADAL" clId="{CA6271D3-4F06-40AC-AA25-6DD164CBD8CC}" dt="2024-04-17T00:57:08.135" v="2185" actId="20577"/>
          <ac:spMkLst>
            <pc:docMk/>
            <pc:sldMk cId="1711815052" sldId="372"/>
            <ac:spMk id="2" creationId="{DF79C578-1F08-216A-5403-706BD3D85303}"/>
          </ac:spMkLst>
        </pc:spChg>
        <pc:spChg chg="add mod">
          <ac:chgData name="Kristyna Ferris" userId="86aeac9f-971e-413b-9f78-ace434bd0a60" providerId="ADAL" clId="{CA6271D3-4F06-40AC-AA25-6DD164CBD8CC}" dt="2024-04-17T03:11:40.733" v="3810" actId="20577"/>
          <ac:spMkLst>
            <pc:docMk/>
            <pc:sldMk cId="1711815052" sldId="372"/>
            <ac:spMk id="8" creationId="{A99BF903-5C42-BDEE-201E-61FE77C3763B}"/>
          </ac:spMkLst>
        </pc:spChg>
        <pc:picChg chg="del">
          <ac:chgData name="Kristyna Ferris" userId="86aeac9f-971e-413b-9f78-ace434bd0a60" providerId="ADAL" clId="{CA6271D3-4F06-40AC-AA25-6DD164CBD8CC}" dt="2024-04-17T01:26:20.266" v="3515" actId="478"/>
          <ac:picMkLst>
            <pc:docMk/>
            <pc:sldMk cId="1711815052" sldId="372"/>
            <ac:picMk id="4" creationId="{1D9BFB71-1460-2EC1-092C-DA6FF330711D}"/>
          </ac:picMkLst>
        </pc:picChg>
        <pc:picChg chg="add mod">
          <ac:chgData name="Kristyna Ferris" userId="86aeac9f-971e-413b-9f78-ace434bd0a60" providerId="ADAL" clId="{CA6271D3-4F06-40AC-AA25-6DD164CBD8CC}" dt="2024-04-17T01:26:03.938" v="3512"/>
          <ac:picMkLst>
            <pc:docMk/>
            <pc:sldMk cId="1711815052" sldId="372"/>
            <ac:picMk id="5" creationId="{A963B673-43A4-54E8-3D1D-11F605A0F706}"/>
          </ac:picMkLst>
        </pc:picChg>
        <pc:picChg chg="add del mod">
          <ac:chgData name="Kristyna Ferris" userId="86aeac9f-971e-413b-9f78-ace434bd0a60" providerId="ADAL" clId="{CA6271D3-4F06-40AC-AA25-6DD164CBD8CC}" dt="2024-04-17T03:22:31.664" v="3813" actId="478"/>
          <ac:picMkLst>
            <pc:docMk/>
            <pc:sldMk cId="1711815052" sldId="372"/>
            <ac:picMk id="7" creationId="{6AA4ED29-2D33-9C36-A649-3CD56ECFF9B3}"/>
          </ac:picMkLst>
        </pc:picChg>
        <pc:picChg chg="add mod">
          <ac:chgData name="Kristyna Ferris" userId="86aeac9f-971e-413b-9f78-ace434bd0a60" providerId="ADAL" clId="{CA6271D3-4F06-40AC-AA25-6DD164CBD8CC}" dt="2024-04-17T03:22:36.998" v="3816" actId="1076"/>
          <ac:picMkLst>
            <pc:docMk/>
            <pc:sldMk cId="1711815052" sldId="372"/>
            <ac:picMk id="10" creationId="{EB7006F9-AF09-7248-5F8D-FCE4879F2B64}"/>
          </ac:picMkLst>
        </pc:picChg>
      </pc:sldChg>
      <pc:sldChg chg="delSp add del setBg delDesignElem">
        <pc:chgData name="Kristyna Ferris" userId="86aeac9f-971e-413b-9f78-ace434bd0a60" providerId="ADAL" clId="{CA6271D3-4F06-40AC-AA25-6DD164CBD8CC}" dt="2024-04-17T00:56:31.537" v="2141" actId="47"/>
        <pc:sldMkLst>
          <pc:docMk/>
          <pc:sldMk cId="4166367933" sldId="372"/>
        </pc:sldMkLst>
        <pc:spChg chg="del">
          <ac:chgData name="Kristyna Ferris" userId="86aeac9f-971e-413b-9f78-ace434bd0a60" providerId="ADAL" clId="{CA6271D3-4F06-40AC-AA25-6DD164CBD8CC}" dt="2024-04-17T00:56:28.773" v="2140"/>
          <ac:spMkLst>
            <pc:docMk/>
            <pc:sldMk cId="4166367933" sldId="372"/>
            <ac:spMk id="1038" creationId="{100EDD19-6802-4EC3-95CE-CFFAB042CFD6}"/>
          </ac:spMkLst>
        </pc:spChg>
        <pc:spChg chg="del">
          <ac:chgData name="Kristyna Ferris" userId="86aeac9f-971e-413b-9f78-ace434bd0a60" providerId="ADAL" clId="{CA6271D3-4F06-40AC-AA25-6DD164CBD8CC}" dt="2024-04-17T00:56:28.773" v="2140"/>
          <ac:spMkLst>
            <pc:docMk/>
            <pc:sldMk cId="4166367933" sldId="372"/>
            <ac:spMk id="1040" creationId="{DB17E863-922E-4C26-BD64-E8FD41D28661}"/>
          </ac:spMkLst>
        </pc:spChg>
      </pc:sldChg>
      <pc:sldChg chg="addSp delSp modSp add del mod ord modNotesTx">
        <pc:chgData name="Kristyna Ferris" userId="86aeac9f-971e-413b-9f78-ace434bd0a60" providerId="ADAL" clId="{CA6271D3-4F06-40AC-AA25-6DD164CBD8CC}" dt="2024-04-17T21:35:17.314" v="4117" actId="47"/>
        <pc:sldMkLst>
          <pc:docMk/>
          <pc:sldMk cId="2639802860" sldId="373"/>
        </pc:sldMkLst>
        <pc:spChg chg="mod">
          <ac:chgData name="Kristyna Ferris" userId="86aeac9f-971e-413b-9f78-ace434bd0a60" providerId="ADAL" clId="{CA6271D3-4F06-40AC-AA25-6DD164CBD8CC}" dt="2024-04-17T21:33:51.395" v="4087" actId="26606"/>
          <ac:spMkLst>
            <pc:docMk/>
            <pc:sldMk cId="2639802860" sldId="373"/>
            <ac:spMk id="2" creationId="{DF79C578-1F08-216A-5403-706BD3D85303}"/>
          </ac:spMkLst>
        </pc:spChg>
        <pc:spChg chg="del">
          <ac:chgData name="Kristyna Ferris" userId="86aeac9f-971e-413b-9f78-ace434bd0a60" providerId="ADAL" clId="{CA6271D3-4F06-40AC-AA25-6DD164CBD8CC}" dt="2024-04-17T13:21:17.628" v="3847" actId="478"/>
          <ac:spMkLst>
            <pc:docMk/>
            <pc:sldMk cId="2639802860" sldId="373"/>
            <ac:spMk id="3" creationId="{9986277A-FA70-09F1-668D-C413B4642BC1}"/>
          </ac:spMkLst>
        </pc:spChg>
        <pc:spChg chg="add del mod">
          <ac:chgData name="Kristyna Ferris" userId="86aeac9f-971e-413b-9f78-ace434bd0a60" providerId="ADAL" clId="{CA6271D3-4F06-40AC-AA25-6DD164CBD8CC}" dt="2024-04-17T01:33:18.799" v="3558" actId="478"/>
          <ac:spMkLst>
            <pc:docMk/>
            <pc:sldMk cId="2639802860" sldId="373"/>
            <ac:spMk id="5" creationId="{7D216646-590C-EDF7-E5E7-884E8A9341C9}"/>
          </ac:spMkLst>
        </pc:spChg>
        <pc:spChg chg="add del">
          <ac:chgData name="Kristyna Ferris" userId="86aeac9f-971e-413b-9f78-ace434bd0a60" providerId="ADAL" clId="{CA6271D3-4F06-40AC-AA25-6DD164CBD8CC}" dt="2024-04-17T13:21:22.620" v="3849" actId="22"/>
          <ac:spMkLst>
            <pc:docMk/>
            <pc:sldMk cId="2639802860" sldId="373"/>
            <ac:spMk id="8" creationId="{217156BC-1F2F-A583-C95E-4C6972D58E01}"/>
          </ac:spMkLst>
        </pc:spChg>
        <pc:spChg chg="add mod ord">
          <ac:chgData name="Kristyna Ferris" userId="86aeac9f-971e-413b-9f78-ace434bd0a60" providerId="ADAL" clId="{CA6271D3-4F06-40AC-AA25-6DD164CBD8CC}" dt="2024-04-17T21:34:13.141" v="4093" actId="403"/>
          <ac:spMkLst>
            <pc:docMk/>
            <pc:sldMk cId="2639802860" sldId="373"/>
            <ac:spMk id="9" creationId="{BE178F76-5316-DE3A-9CC7-8C5A43FEEED4}"/>
          </ac:spMkLst>
        </pc:spChg>
        <pc:spChg chg="add del">
          <ac:chgData name="Kristyna Ferris" userId="86aeac9f-971e-413b-9f78-ace434bd0a60" providerId="ADAL" clId="{CA6271D3-4F06-40AC-AA25-6DD164CBD8CC}" dt="2024-04-17T21:33:51.395" v="4087" actId="26606"/>
          <ac:spMkLst>
            <pc:docMk/>
            <pc:sldMk cId="2639802860" sldId="373"/>
            <ac:spMk id="1038" creationId="{100EDD19-6802-4EC3-95CE-CFFAB042CFD6}"/>
          </ac:spMkLst>
        </pc:spChg>
        <pc:spChg chg="add del">
          <ac:chgData name="Kristyna Ferris" userId="86aeac9f-971e-413b-9f78-ace434bd0a60" providerId="ADAL" clId="{CA6271D3-4F06-40AC-AA25-6DD164CBD8CC}" dt="2024-04-17T21:33:51.395" v="4087" actId="26606"/>
          <ac:spMkLst>
            <pc:docMk/>
            <pc:sldMk cId="2639802860" sldId="373"/>
            <ac:spMk id="1040" creationId="{DB17E863-922E-4C26-BD64-E8FD41D28661}"/>
          </ac:spMkLst>
        </pc:spChg>
        <pc:spChg chg="add">
          <ac:chgData name="Kristyna Ferris" userId="86aeac9f-971e-413b-9f78-ace434bd0a60" providerId="ADAL" clId="{CA6271D3-4F06-40AC-AA25-6DD164CBD8CC}" dt="2024-04-17T21:33:51.395" v="4087" actId="26606"/>
          <ac:spMkLst>
            <pc:docMk/>
            <pc:sldMk cId="2639802860" sldId="373"/>
            <ac:spMk id="1042" creationId="{79BB35BC-D5C2-4C8B-A22A-A71E6191913B}"/>
          </ac:spMkLst>
        </pc:spChg>
        <pc:spChg chg="add del">
          <ac:chgData name="Kristyna Ferris" userId="86aeac9f-971e-413b-9f78-ace434bd0a60" providerId="ADAL" clId="{CA6271D3-4F06-40AC-AA25-6DD164CBD8CC}" dt="2024-04-17T21:32:53.143" v="4083" actId="26606"/>
          <ac:spMkLst>
            <pc:docMk/>
            <pc:sldMk cId="2639802860" sldId="373"/>
            <ac:spMk id="1045" creationId="{9AA72BD9-2C5A-4EDC-931F-5AA08EACA0F3}"/>
          </ac:spMkLst>
        </pc:spChg>
        <pc:spChg chg="add del">
          <ac:chgData name="Kristyna Ferris" userId="86aeac9f-971e-413b-9f78-ace434bd0a60" providerId="ADAL" clId="{CA6271D3-4F06-40AC-AA25-6DD164CBD8CC}" dt="2024-04-17T21:32:53.143" v="4083" actId="26606"/>
          <ac:spMkLst>
            <pc:docMk/>
            <pc:sldMk cId="2639802860" sldId="373"/>
            <ac:spMk id="1047" creationId="{DD3981AC-7B61-4947-BCF3-F7AA7FA385B9}"/>
          </ac:spMkLst>
        </pc:spChg>
        <pc:spChg chg="add del">
          <ac:chgData name="Kristyna Ferris" userId="86aeac9f-971e-413b-9f78-ace434bd0a60" providerId="ADAL" clId="{CA6271D3-4F06-40AC-AA25-6DD164CBD8CC}" dt="2024-04-17T21:32:53.143" v="4083" actId="26606"/>
          <ac:spMkLst>
            <pc:docMk/>
            <pc:sldMk cId="2639802860" sldId="373"/>
            <ac:spMk id="1049" creationId="{55D4142C-5077-457F-A6AD-3FECFDB39685}"/>
          </ac:spMkLst>
        </pc:spChg>
        <pc:spChg chg="add del">
          <ac:chgData name="Kristyna Ferris" userId="86aeac9f-971e-413b-9f78-ace434bd0a60" providerId="ADAL" clId="{CA6271D3-4F06-40AC-AA25-6DD164CBD8CC}" dt="2024-04-17T21:32:53.143" v="4083" actId="26606"/>
          <ac:spMkLst>
            <pc:docMk/>
            <pc:sldMk cId="2639802860" sldId="373"/>
            <ac:spMk id="1051" creationId="{7A5F0580-5EE9-419F-96EE-B6529EF6E7D0}"/>
          </ac:spMkLst>
        </pc:spChg>
        <pc:spChg chg="add del">
          <ac:chgData name="Kristyna Ferris" userId="86aeac9f-971e-413b-9f78-ace434bd0a60" providerId="ADAL" clId="{CA6271D3-4F06-40AC-AA25-6DD164CBD8CC}" dt="2024-04-17T21:32:52.532" v="4082" actId="26606"/>
          <ac:spMkLst>
            <pc:docMk/>
            <pc:sldMk cId="2639802860" sldId="373"/>
            <ac:spMk id="1056" creationId="{04812C46-200A-4DEB-A05E-3ED6C68C2387}"/>
          </ac:spMkLst>
        </pc:spChg>
        <pc:spChg chg="add del">
          <ac:chgData name="Kristyna Ferris" userId="86aeac9f-971e-413b-9f78-ace434bd0a60" providerId="ADAL" clId="{CA6271D3-4F06-40AC-AA25-6DD164CBD8CC}" dt="2024-04-17T21:32:52.532" v="4082" actId="26606"/>
          <ac:spMkLst>
            <pc:docMk/>
            <pc:sldMk cId="2639802860" sldId="373"/>
            <ac:spMk id="1058" creationId="{D1EA859B-E555-4109-94F3-6700E046E008}"/>
          </ac:spMkLst>
        </pc:spChg>
        <pc:picChg chg="del">
          <ac:chgData name="Kristyna Ferris" userId="86aeac9f-971e-413b-9f78-ace434bd0a60" providerId="ADAL" clId="{CA6271D3-4F06-40AC-AA25-6DD164CBD8CC}" dt="2024-04-17T01:26:22.905" v="3516" actId="478"/>
          <ac:picMkLst>
            <pc:docMk/>
            <pc:sldMk cId="2639802860" sldId="373"/>
            <ac:picMk id="4" creationId="{1D9BFB71-1460-2EC1-092C-DA6FF330711D}"/>
          </ac:picMkLst>
        </pc:picChg>
        <pc:picChg chg="add mod ord">
          <ac:chgData name="Kristyna Ferris" userId="86aeac9f-971e-413b-9f78-ace434bd0a60" providerId="ADAL" clId="{CA6271D3-4F06-40AC-AA25-6DD164CBD8CC}" dt="2024-04-17T21:33:51.395" v="4087" actId="26606"/>
          <ac:picMkLst>
            <pc:docMk/>
            <pc:sldMk cId="2639802860" sldId="373"/>
            <ac:picMk id="6" creationId="{77F95F25-D12D-562A-41A8-0FDEB230AB52}"/>
          </ac:picMkLst>
        </pc:picChg>
        <pc:picChg chg="add mod ord">
          <ac:chgData name="Kristyna Ferris" userId="86aeac9f-971e-413b-9f78-ace434bd0a60" providerId="ADAL" clId="{CA6271D3-4F06-40AC-AA25-6DD164CBD8CC}" dt="2024-04-17T21:33:51.395" v="4087" actId="26606"/>
          <ac:picMkLst>
            <pc:docMk/>
            <pc:sldMk cId="2639802860" sldId="373"/>
            <ac:picMk id="11" creationId="{C72C5894-856C-1F33-C7E3-CC2417567C23}"/>
          </ac:picMkLst>
        </pc:picChg>
      </pc:sldChg>
      <pc:sldChg chg="delSp add del mod">
        <pc:chgData name="Kristyna Ferris" userId="86aeac9f-971e-413b-9f78-ace434bd0a60" providerId="ADAL" clId="{CA6271D3-4F06-40AC-AA25-6DD164CBD8CC}" dt="2024-04-17T01:11:04.192" v="2532" actId="2696"/>
        <pc:sldMkLst>
          <pc:docMk/>
          <pc:sldMk cId="1247821670" sldId="374"/>
        </pc:sldMkLst>
        <pc:picChg chg="del">
          <ac:chgData name="Kristyna Ferris" userId="86aeac9f-971e-413b-9f78-ace434bd0a60" providerId="ADAL" clId="{CA6271D3-4F06-40AC-AA25-6DD164CBD8CC}" dt="2024-04-17T01:10:16.640" v="2531" actId="478"/>
          <ac:picMkLst>
            <pc:docMk/>
            <pc:sldMk cId="1247821670" sldId="374"/>
            <ac:picMk id="6" creationId="{294590F3-30FE-B7DA-6B1E-F97EE5D22BFD}"/>
          </ac:picMkLst>
        </pc:picChg>
      </pc:sldChg>
      <pc:sldChg chg="addSp delSp modSp add del mod ord setBg delDesignElem">
        <pc:chgData name="Kristyna Ferris" userId="86aeac9f-971e-413b-9f78-ace434bd0a60" providerId="ADAL" clId="{CA6271D3-4F06-40AC-AA25-6DD164CBD8CC}" dt="2024-04-17T01:25:10.887" v="3504" actId="47"/>
        <pc:sldMkLst>
          <pc:docMk/>
          <pc:sldMk cId="4041514200" sldId="374"/>
        </pc:sldMkLst>
        <pc:spChg chg="mod">
          <ac:chgData name="Kristyna Ferris" userId="86aeac9f-971e-413b-9f78-ace434bd0a60" providerId="ADAL" clId="{CA6271D3-4F06-40AC-AA25-6DD164CBD8CC}" dt="2024-04-17T01:22:11.582" v="3328" actId="20577"/>
          <ac:spMkLst>
            <pc:docMk/>
            <pc:sldMk cId="4041514200" sldId="374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1:24:04.980" v="3480" actId="20577"/>
          <ac:spMkLst>
            <pc:docMk/>
            <pc:sldMk cId="4041514200" sldId="374"/>
            <ac:spMk id="10" creationId="{B1BF15C5-71C7-7B33-3A44-73FE5B400251}"/>
          </ac:spMkLst>
        </pc:spChg>
        <pc:spChg chg="del">
          <ac:chgData name="Kristyna Ferris" userId="86aeac9f-971e-413b-9f78-ace434bd0a60" providerId="ADAL" clId="{CA6271D3-4F06-40AC-AA25-6DD164CBD8CC}" dt="2024-04-17T01:22:06.320" v="3320"/>
          <ac:spMkLst>
            <pc:docMk/>
            <pc:sldMk cId="4041514200" sldId="374"/>
            <ac:spMk id="1038" creationId="{100EDD19-6802-4EC3-95CE-CFFAB042CFD6}"/>
          </ac:spMkLst>
        </pc:spChg>
        <pc:spChg chg="del">
          <ac:chgData name="Kristyna Ferris" userId="86aeac9f-971e-413b-9f78-ace434bd0a60" providerId="ADAL" clId="{CA6271D3-4F06-40AC-AA25-6DD164CBD8CC}" dt="2024-04-17T01:22:06.320" v="3320"/>
          <ac:spMkLst>
            <pc:docMk/>
            <pc:sldMk cId="4041514200" sldId="374"/>
            <ac:spMk id="1040" creationId="{DB17E863-922E-4C26-BD64-E8FD41D28661}"/>
          </ac:spMkLst>
        </pc:spChg>
        <pc:picChg chg="add mod">
          <ac:chgData name="Kristyna Ferris" userId="86aeac9f-971e-413b-9f78-ace434bd0a60" providerId="ADAL" clId="{CA6271D3-4F06-40AC-AA25-6DD164CBD8CC}" dt="2024-04-17T01:24:39.500" v="3483" actId="1076"/>
          <ac:picMkLst>
            <pc:docMk/>
            <pc:sldMk cId="4041514200" sldId="374"/>
            <ac:picMk id="6" creationId="{9736C387-0C92-6F35-4297-576D421E1126}"/>
          </ac:picMkLst>
        </pc:picChg>
        <pc:picChg chg="del">
          <ac:chgData name="Kristyna Ferris" userId="86aeac9f-971e-413b-9f78-ace434bd0a60" providerId="ADAL" clId="{CA6271D3-4F06-40AC-AA25-6DD164CBD8CC}" dt="2024-04-17T01:24:06.949" v="3481" actId="478"/>
          <ac:picMkLst>
            <pc:docMk/>
            <pc:sldMk cId="4041514200" sldId="374"/>
            <ac:picMk id="9" creationId="{B80E82D6-EE53-23E9-47F2-0D026583E421}"/>
          </ac:picMkLst>
        </pc:picChg>
      </pc:sldChg>
      <pc:sldChg chg="addSp delSp modSp add mod ord modNotesTx">
        <pc:chgData name="Kristyna Ferris" userId="86aeac9f-971e-413b-9f78-ace434bd0a60" providerId="ADAL" clId="{CA6271D3-4F06-40AC-AA25-6DD164CBD8CC}" dt="2024-04-17T02:06:51.947" v="3593" actId="20577"/>
        <pc:sldMkLst>
          <pc:docMk/>
          <pc:sldMk cId="2265793859" sldId="375"/>
        </pc:sldMkLst>
        <pc:spChg chg="mod">
          <ac:chgData name="Kristyna Ferris" userId="86aeac9f-971e-413b-9f78-ace434bd0a60" providerId="ADAL" clId="{CA6271D3-4F06-40AC-AA25-6DD164CBD8CC}" dt="2024-04-17T01:24:50.936" v="3498" actId="20577"/>
          <ac:spMkLst>
            <pc:docMk/>
            <pc:sldMk cId="2265793859" sldId="375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2:06:51.947" v="3593" actId="20577"/>
          <ac:spMkLst>
            <pc:docMk/>
            <pc:sldMk cId="2265793859" sldId="375"/>
            <ac:spMk id="10" creationId="{B1BF15C5-71C7-7B33-3A44-73FE5B400251}"/>
          </ac:spMkLst>
        </pc:spChg>
        <pc:picChg chg="del">
          <ac:chgData name="Kristyna Ferris" userId="86aeac9f-971e-413b-9f78-ace434bd0a60" providerId="ADAL" clId="{CA6271D3-4F06-40AC-AA25-6DD164CBD8CC}" dt="2024-04-17T01:26:27.467" v="3517" actId="478"/>
          <ac:picMkLst>
            <pc:docMk/>
            <pc:sldMk cId="2265793859" sldId="375"/>
            <ac:picMk id="4" creationId="{1D9BFB71-1460-2EC1-092C-DA6FF330711D}"/>
          </ac:picMkLst>
        </pc:picChg>
        <pc:picChg chg="add mod">
          <ac:chgData name="Kristyna Ferris" userId="86aeac9f-971e-413b-9f78-ace434bd0a60" providerId="ADAL" clId="{CA6271D3-4F06-40AC-AA25-6DD164CBD8CC}" dt="2024-04-17T01:25:07.574" v="3503" actId="1076"/>
          <ac:picMkLst>
            <pc:docMk/>
            <pc:sldMk cId="2265793859" sldId="375"/>
            <ac:picMk id="5" creationId="{F6923592-DA1A-0E4D-4A74-FD4D47F49097}"/>
          </ac:picMkLst>
        </pc:picChg>
        <pc:picChg chg="add mod">
          <ac:chgData name="Kristyna Ferris" userId="86aeac9f-971e-413b-9f78-ace434bd0a60" providerId="ADAL" clId="{CA6271D3-4F06-40AC-AA25-6DD164CBD8CC}" dt="2024-04-17T01:26:02.135" v="3510"/>
          <ac:picMkLst>
            <pc:docMk/>
            <pc:sldMk cId="2265793859" sldId="375"/>
            <ac:picMk id="6" creationId="{D5D6AB1D-E273-18C1-96F4-DC0C6C0E1DBC}"/>
          </ac:picMkLst>
        </pc:picChg>
        <pc:picChg chg="del">
          <ac:chgData name="Kristyna Ferris" userId="86aeac9f-971e-413b-9f78-ace434bd0a60" providerId="ADAL" clId="{CA6271D3-4F06-40AC-AA25-6DD164CBD8CC}" dt="2024-04-17T01:25:00.939" v="3500" actId="478"/>
          <ac:picMkLst>
            <pc:docMk/>
            <pc:sldMk cId="2265793859" sldId="375"/>
            <ac:picMk id="9" creationId="{B80E82D6-EE53-23E9-47F2-0D026583E421}"/>
          </ac:picMkLst>
        </pc:picChg>
      </pc:sldChg>
      <pc:sldChg chg="add del">
        <pc:chgData name="Kristyna Ferris" userId="86aeac9f-971e-413b-9f78-ace434bd0a60" providerId="ADAL" clId="{CA6271D3-4F06-40AC-AA25-6DD164CBD8CC}" dt="2024-04-17T21:35:30.081" v="4121" actId="47"/>
        <pc:sldMkLst>
          <pc:docMk/>
          <pc:sldMk cId="3602357234" sldId="376"/>
        </pc:sldMkLst>
      </pc:sldChg>
      <pc:sldChg chg="addSp delSp modSp add mod modNotesTx">
        <pc:chgData name="Kristyna Ferris" userId="86aeac9f-971e-413b-9f78-ace434bd0a60" providerId="ADAL" clId="{CA6271D3-4F06-40AC-AA25-6DD164CBD8CC}" dt="2024-04-18T02:29:25.895" v="4407"/>
        <pc:sldMkLst>
          <pc:docMk/>
          <pc:sldMk cId="3041511338" sldId="377"/>
        </pc:sldMkLst>
        <pc:spChg chg="mod">
          <ac:chgData name="Kristyna Ferris" userId="86aeac9f-971e-413b-9f78-ace434bd0a60" providerId="ADAL" clId="{CA6271D3-4F06-40AC-AA25-6DD164CBD8CC}" dt="2024-04-17T21:35:12.634" v="4116" actId="14100"/>
          <ac:spMkLst>
            <pc:docMk/>
            <pc:sldMk cId="3041511338" sldId="377"/>
            <ac:spMk id="2" creationId="{DF79C578-1F08-216A-5403-706BD3D85303}"/>
          </ac:spMkLst>
        </pc:spChg>
        <pc:spChg chg="add mod">
          <ac:chgData name="Kristyna Ferris" userId="86aeac9f-971e-413b-9f78-ace434bd0a60" providerId="ADAL" clId="{CA6271D3-4F06-40AC-AA25-6DD164CBD8CC}" dt="2024-04-18T02:23:12.760" v="4405" actId="20577"/>
          <ac:spMkLst>
            <pc:docMk/>
            <pc:sldMk cId="3041511338" sldId="377"/>
            <ac:spMk id="4" creationId="{9E544E0F-591D-649B-C84D-C8CEE8D32790}"/>
          </ac:spMkLst>
        </pc:spChg>
        <pc:spChg chg="del">
          <ac:chgData name="Kristyna Ferris" userId="86aeac9f-971e-413b-9f78-ace434bd0a60" providerId="ADAL" clId="{CA6271D3-4F06-40AC-AA25-6DD164CBD8CC}" dt="2024-04-17T21:34:57.267" v="4113" actId="478"/>
          <ac:spMkLst>
            <pc:docMk/>
            <pc:sldMk cId="3041511338" sldId="377"/>
            <ac:spMk id="10" creationId="{B1BF15C5-71C7-7B33-3A44-73FE5B400251}"/>
          </ac:spMkLst>
        </pc:spChg>
        <pc:picChg chg="del">
          <ac:chgData name="Kristyna Ferris" userId="86aeac9f-971e-413b-9f78-ace434bd0a60" providerId="ADAL" clId="{CA6271D3-4F06-40AC-AA25-6DD164CBD8CC}" dt="2024-04-17T21:34:54.198" v="4112" actId="478"/>
          <ac:picMkLst>
            <pc:docMk/>
            <pc:sldMk cId="3041511338" sldId="377"/>
            <ac:picMk id="5" creationId="{F6923592-DA1A-0E4D-4A74-FD4D47F49097}"/>
          </ac:picMkLst>
        </pc:picChg>
        <pc:picChg chg="add mod">
          <ac:chgData name="Kristyna Ferris" userId="86aeac9f-971e-413b-9f78-ace434bd0a60" providerId="ADAL" clId="{CA6271D3-4F06-40AC-AA25-6DD164CBD8CC}" dt="2024-04-17T21:35:05.216" v="4115"/>
          <ac:picMkLst>
            <pc:docMk/>
            <pc:sldMk cId="3041511338" sldId="377"/>
            <ac:picMk id="7" creationId="{4043D620-BB94-3A27-2E0E-0F26F4C63401}"/>
          </ac:picMkLst>
        </pc:picChg>
      </pc:sldChg>
      <pc:sldChg chg="addSp delSp modSp add mod ord setBg delDesignElem modNotesTx">
        <pc:chgData name="Kristyna Ferris" userId="86aeac9f-971e-413b-9f78-ace434bd0a60" providerId="ADAL" clId="{CA6271D3-4F06-40AC-AA25-6DD164CBD8CC}" dt="2024-04-17T21:49:13.926" v="4192"/>
        <pc:sldMkLst>
          <pc:docMk/>
          <pc:sldMk cId="221036931" sldId="378"/>
        </pc:sldMkLst>
        <pc:spChg chg="del mod">
          <ac:chgData name="Kristyna Ferris" userId="86aeac9f-971e-413b-9f78-ace434bd0a60" providerId="ADAL" clId="{CA6271D3-4F06-40AC-AA25-6DD164CBD8CC}" dt="2024-04-17T21:42:46.586" v="4140" actId="478"/>
          <ac:spMkLst>
            <pc:docMk/>
            <pc:sldMk cId="221036931" sldId="378"/>
            <ac:spMk id="2" creationId="{DF79C578-1F08-216A-5403-706BD3D85303}"/>
          </ac:spMkLst>
        </pc:spChg>
        <pc:spChg chg="add del mod">
          <ac:chgData name="Kristyna Ferris" userId="86aeac9f-971e-413b-9f78-ace434bd0a60" providerId="ADAL" clId="{CA6271D3-4F06-40AC-AA25-6DD164CBD8CC}" dt="2024-04-17T21:42:51.707" v="4141" actId="478"/>
          <ac:spMkLst>
            <pc:docMk/>
            <pc:sldMk cId="221036931" sldId="378"/>
            <ac:spMk id="4" creationId="{99C6BF8B-EABC-3523-8548-69FB9A18AC81}"/>
          </ac:spMkLst>
        </pc:spChg>
        <pc:spChg chg="del">
          <ac:chgData name="Kristyna Ferris" userId="86aeac9f-971e-413b-9f78-ace434bd0a60" providerId="ADAL" clId="{CA6271D3-4F06-40AC-AA25-6DD164CBD8CC}" dt="2024-04-17T21:36:43.481" v="4136" actId="478"/>
          <ac:spMkLst>
            <pc:docMk/>
            <pc:sldMk cId="221036931" sldId="378"/>
            <ac:spMk id="10" creationId="{864A2BB1-DDDE-4818-A390-A271BEF24FCE}"/>
          </ac:spMkLst>
        </pc:spChg>
        <pc:spChg chg="del">
          <ac:chgData name="Kristyna Ferris" userId="86aeac9f-971e-413b-9f78-ace434bd0a60" providerId="ADAL" clId="{CA6271D3-4F06-40AC-AA25-6DD164CBD8CC}" dt="2024-04-17T21:36:35.584" v="4128"/>
          <ac:spMkLst>
            <pc:docMk/>
            <pc:sldMk cId="221036931" sldId="378"/>
            <ac:spMk id="1038" creationId="{100EDD19-6802-4EC3-95CE-CFFAB042CFD6}"/>
          </ac:spMkLst>
        </pc:spChg>
        <pc:spChg chg="del">
          <ac:chgData name="Kristyna Ferris" userId="86aeac9f-971e-413b-9f78-ace434bd0a60" providerId="ADAL" clId="{CA6271D3-4F06-40AC-AA25-6DD164CBD8CC}" dt="2024-04-17T21:36:35.584" v="4128"/>
          <ac:spMkLst>
            <pc:docMk/>
            <pc:sldMk cId="221036931" sldId="378"/>
            <ac:spMk id="1040" creationId="{DB17E863-922E-4C26-BD64-E8FD41D28661}"/>
          </ac:spMkLst>
        </pc:spChg>
        <pc:picChg chg="del">
          <ac:chgData name="Kristyna Ferris" userId="86aeac9f-971e-413b-9f78-ace434bd0a60" providerId="ADAL" clId="{CA6271D3-4F06-40AC-AA25-6DD164CBD8CC}" dt="2024-04-17T21:36:44.913" v="4137" actId="478"/>
          <ac:picMkLst>
            <pc:docMk/>
            <pc:sldMk cId="221036931" sldId="378"/>
            <ac:picMk id="7" creationId="{D9B9F9F5-EE0E-E7DD-3BF1-FDA815A4CEFA}"/>
          </ac:picMkLst>
        </pc:picChg>
        <pc:picChg chg="add mod">
          <ac:chgData name="Kristyna Ferris" userId="86aeac9f-971e-413b-9f78-ace434bd0a60" providerId="ADAL" clId="{CA6271D3-4F06-40AC-AA25-6DD164CBD8CC}" dt="2024-04-17T21:43:14.404" v="4145" actId="1076"/>
          <ac:picMkLst>
            <pc:docMk/>
            <pc:sldMk cId="221036931" sldId="378"/>
            <ac:picMk id="2050" creationId="{D1333F77-2543-BD41-296C-99FE42DCB706}"/>
          </ac:picMkLst>
        </pc:picChg>
      </pc:sldChg>
      <pc:sldChg chg="delSp modSp add del mod">
        <pc:chgData name="Kristyna Ferris" userId="86aeac9f-971e-413b-9f78-ace434bd0a60" providerId="ADAL" clId="{CA6271D3-4F06-40AC-AA25-6DD164CBD8CC}" dt="2024-04-17T21:36:13.641" v="4126" actId="47"/>
        <pc:sldMkLst>
          <pc:docMk/>
          <pc:sldMk cId="2483279813" sldId="378"/>
        </pc:sldMkLst>
        <pc:spChg chg="mod">
          <ac:chgData name="Kristyna Ferris" userId="86aeac9f-971e-413b-9f78-ace434bd0a60" providerId="ADAL" clId="{CA6271D3-4F06-40AC-AA25-6DD164CBD8CC}" dt="2024-04-17T21:36:00.532" v="4124" actId="1076"/>
          <ac:spMkLst>
            <pc:docMk/>
            <pc:sldMk cId="2483279813" sldId="378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21:36:03.301" v="4125" actId="1076"/>
          <ac:spMkLst>
            <pc:docMk/>
            <pc:sldMk cId="2483279813" sldId="378"/>
            <ac:spMk id="4" creationId="{9E544E0F-591D-649B-C84D-C8CEE8D32790}"/>
          </ac:spMkLst>
        </pc:spChg>
        <pc:picChg chg="del">
          <ac:chgData name="Kristyna Ferris" userId="86aeac9f-971e-413b-9f78-ace434bd0a60" providerId="ADAL" clId="{CA6271D3-4F06-40AC-AA25-6DD164CBD8CC}" dt="2024-04-17T21:35:55.711" v="4123" actId="478"/>
          <ac:picMkLst>
            <pc:docMk/>
            <pc:sldMk cId="2483279813" sldId="378"/>
            <ac:picMk id="7" creationId="{4043D620-BB94-3A27-2E0E-0F26F4C63401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51:21.552" v="4219"/>
        <pc:sldMkLst>
          <pc:docMk/>
          <pc:sldMk cId="3238630180" sldId="379"/>
        </pc:sldMkLst>
        <pc:picChg chg="del">
          <ac:chgData name="Kristyna Ferris" userId="86aeac9f-971e-413b-9f78-ace434bd0a60" providerId="ADAL" clId="{CA6271D3-4F06-40AC-AA25-6DD164CBD8CC}" dt="2024-04-17T21:43:28.727" v="4149" actId="478"/>
          <ac:picMkLst>
            <pc:docMk/>
            <pc:sldMk cId="3238630180" sldId="379"/>
            <ac:picMk id="2050" creationId="{D1333F77-2543-BD41-296C-99FE42DCB706}"/>
          </ac:picMkLst>
        </pc:picChg>
        <pc:picChg chg="add del mod">
          <ac:chgData name="Kristyna Ferris" userId="86aeac9f-971e-413b-9f78-ace434bd0a60" providerId="ADAL" clId="{CA6271D3-4F06-40AC-AA25-6DD164CBD8CC}" dt="2024-04-17T21:45:28.805" v="4163" actId="478"/>
          <ac:picMkLst>
            <pc:docMk/>
            <pc:sldMk cId="3238630180" sldId="379"/>
            <ac:picMk id="13314" creationId="{E293F4AF-03FE-CE06-372D-AC1DAB50E38D}"/>
          </ac:picMkLst>
        </pc:picChg>
        <pc:picChg chg="add del mod">
          <ac:chgData name="Kristyna Ferris" userId="86aeac9f-971e-413b-9f78-ace434bd0a60" providerId="ADAL" clId="{CA6271D3-4F06-40AC-AA25-6DD164CBD8CC}" dt="2024-04-17T21:50:39.876" v="4211" actId="478"/>
          <ac:picMkLst>
            <pc:docMk/>
            <pc:sldMk cId="3238630180" sldId="379"/>
            <ac:picMk id="13316" creationId="{BB2C9651-96B5-A8C6-7E13-25512D2D9714}"/>
          </ac:picMkLst>
        </pc:picChg>
        <pc:picChg chg="add mod">
          <ac:chgData name="Kristyna Ferris" userId="86aeac9f-971e-413b-9f78-ace434bd0a60" providerId="ADAL" clId="{CA6271D3-4F06-40AC-AA25-6DD164CBD8CC}" dt="2024-04-17T21:50:54.469" v="4217" actId="1076"/>
          <ac:picMkLst>
            <pc:docMk/>
            <pc:sldMk cId="3238630180" sldId="379"/>
            <ac:picMk id="13318" creationId="{461392BA-BFFC-FAA9-0C34-33A1B057B646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49:53.890" v="4202"/>
        <pc:sldMkLst>
          <pc:docMk/>
          <pc:sldMk cId="1088108979" sldId="380"/>
        </pc:sldMkLst>
        <pc:picChg chg="add mod">
          <ac:chgData name="Kristyna Ferris" userId="86aeac9f-971e-413b-9f78-ace434bd0a60" providerId="ADAL" clId="{CA6271D3-4F06-40AC-AA25-6DD164CBD8CC}" dt="2024-04-17T21:45:16.097" v="4161"/>
          <ac:picMkLst>
            <pc:docMk/>
            <pc:sldMk cId="1088108979" sldId="380"/>
            <ac:picMk id="2" creationId="{42212F58-8541-5E3F-B1B2-99E5F1F3FCAC}"/>
          </ac:picMkLst>
        </pc:picChg>
        <pc:picChg chg="del">
          <ac:chgData name="Kristyna Ferris" userId="86aeac9f-971e-413b-9f78-ace434bd0a60" providerId="ADAL" clId="{CA6271D3-4F06-40AC-AA25-6DD164CBD8CC}" dt="2024-04-17T21:45:12.920" v="4159" actId="478"/>
          <ac:picMkLst>
            <pc:docMk/>
            <pc:sldMk cId="1088108979" sldId="380"/>
            <ac:picMk id="2050" creationId="{D1333F77-2543-BD41-296C-99FE42DCB706}"/>
          </ac:picMkLst>
        </pc:picChg>
        <pc:picChg chg="add">
          <ac:chgData name="Kristyna Ferris" userId="86aeac9f-971e-413b-9f78-ace434bd0a60" providerId="ADAL" clId="{CA6271D3-4F06-40AC-AA25-6DD164CBD8CC}" dt="2024-04-17T21:45:13.571" v="4160"/>
          <ac:picMkLst>
            <pc:docMk/>
            <pc:sldMk cId="1088108979" sldId="380"/>
            <ac:picMk id="14338" creationId="{7D628B82-23D9-AE5E-D4BA-EF292E10FA9F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49:36.413" v="4198"/>
        <pc:sldMkLst>
          <pc:docMk/>
          <pc:sldMk cId="2617924407" sldId="381"/>
        </pc:sldMkLst>
        <pc:picChg chg="del">
          <ac:chgData name="Kristyna Ferris" userId="86aeac9f-971e-413b-9f78-ace434bd0a60" providerId="ADAL" clId="{CA6271D3-4F06-40AC-AA25-6DD164CBD8CC}" dt="2024-04-17T21:46:18.666" v="4170" actId="478"/>
          <ac:picMkLst>
            <pc:docMk/>
            <pc:sldMk cId="2617924407" sldId="381"/>
            <ac:picMk id="14338" creationId="{7D628B82-23D9-AE5E-D4BA-EF292E10FA9F}"/>
          </ac:picMkLst>
        </pc:picChg>
        <pc:picChg chg="add del">
          <ac:chgData name="Kristyna Ferris" userId="86aeac9f-971e-413b-9f78-ace434bd0a60" providerId="ADAL" clId="{CA6271D3-4F06-40AC-AA25-6DD164CBD8CC}" dt="2024-04-17T21:46:18.666" v="4170" actId="478"/>
          <ac:picMkLst>
            <pc:docMk/>
            <pc:sldMk cId="2617924407" sldId="381"/>
            <ac:picMk id="15362" creationId="{67F541B6-DA7D-134F-DB6A-26AEA8A85DC1}"/>
          </ac:picMkLst>
        </pc:picChg>
        <pc:picChg chg="add mod">
          <ac:chgData name="Kristyna Ferris" userId="86aeac9f-971e-413b-9f78-ace434bd0a60" providerId="ADAL" clId="{CA6271D3-4F06-40AC-AA25-6DD164CBD8CC}" dt="2024-04-17T21:46:30.878" v="4175" actId="1076"/>
          <ac:picMkLst>
            <pc:docMk/>
            <pc:sldMk cId="2617924407" sldId="381"/>
            <ac:picMk id="15364" creationId="{8E02A955-6AA6-42DA-D3A2-D073C15EEE43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49:33.148" v="4196"/>
        <pc:sldMkLst>
          <pc:docMk/>
          <pc:sldMk cId="2479029440" sldId="382"/>
        </pc:sldMkLst>
        <pc:picChg chg="del">
          <ac:chgData name="Kristyna Ferris" userId="86aeac9f-971e-413b-9f78-ace434bd0a60" providerId="ADAL" clId="{CA6271D3-4F06-40AC-AA25-6DD164CBD8CC}" dt="2024-04-17T21:47:34.497" v="4177" actId="478"/>
          <ac:picMkLst>
            <pc:docMk/>
            <pc:sldMk cId="2479029440" sldId="382"/>
            <ac:picMk id="15364" creationId="{8E02A955-6AA6-42DA-D3A2-D073C15EEE43}"/>
          </ac:picMkLst>
        </pc:picChg>
        <pc:picChg chg="add mod">
          <ac:chgData name="Kristyna Ferris" userId="86aeac9f-971e-413b-9f78-ace434bd0a60" providerId="ADAL" clId="{CA6271D3-4F06-40AC-AA25-6DD164CBD8CC}" dt="2024-04-17T21:47:46.030" v="4182" actId="1076"/>
          <ac:picMkLst>
            <pc:docMk/>
            <pc:sldMk cId="2479029440" sldId="382"/>
            <ac:picMk id="16386" creationId="{4AD2E311-5192-F37E-5087-71B09D703CAC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51:23.233" v="4221"/>
        <pc:sldMkLst>
          <pc:docMk/>
          <pc:sldMk cId="4164774831" sldId="383"/>
        </pc:sldMkLst>
        <pc:picChg chg="del">
          <ac:chgData name="Kristyna Ferris" userId="86aeac9f-971e-413b-9f78-ace434bd0a60" providerId="ADAL" clId="{CA6271D3-4F06-40AC-AA25-6DD164CBD8CC}" dt="2024-04-17T21:48:40.316" v="4184" actId="478"/>
          <ac:picMkLst>
            <pc:docMk/>
            <pc:sldMk cId="4164774831" sldId="383"/>
            <ac:picMk id="16386" creationId="{4AD2E311-5192-F37E-5087-71B09D703CAC}"/>
          </ac:picMkLst>
        </pc:picChg>
        <pc:picChg chg="add mod">
          <ac:chgData name="Kristyna Ferris" userId="86aeac9f-971e-413b-9f78-ace434bd0a60" providerId="ADAL" clId="{CA6271D3-4F06-40AC-AA25-6DD164CBD8CC}" dt="2024-04-17T21:48:53.890" v="4190" actId="1076"/>
          <ac:picMkLst>
            <pc:docMk/>
            <pc:sldMk cId="4164774831" sldId="383"/>
            <ac:picMk id="17410" creationId="{BA249748-8C5F-92CA-9C3A-2F20B960B536}"/>
          </ac:picMkLst>
        </pc:picChg>
      </pc:sldChg>
    </pc:docChg>
  </pc:docChgLst>
  <pc:docChgLst>
    <pc:chgData name="Kristyna Ferris" userId="86aeac9f-971e-413b-9f78-ace434bd0a60" providerId="ADAL" clId="{0225D815-88B9-4346-B790-EBAF2CBA48CA}"/>
    <pc:docChg chg="custSel addSld modSld sldOrd">
      <pc:chgData name="Kristyna Ferris" userId="86aeac9f-971e-413b-9f78-ace434bd0a60" providerId="ADAL" clId="{0225D815-88B9-4346-B790-EBAF2CBA48CA}" dt="2024-07-30T15:28:42.942" v="1740" actId="20577"/>
      <pc:docMkLst>
        <pc:docMk/>
      </pc:docMkLst>
      <pc:sldChg chg="modSp mod">
        <pc:chgData name="Kristyna Ferris" userId="86aeac9f-971e-413b-9f78-ace434bd0a60" providerId="ADAL" clId="{0225D815-88B9-4346-B790-EBAF2CBA48CA}" dt="2024-07-30T13:54:59.192" v="3" actId="20577"/>
        <pc:sldMkLst>
          <pc:docMk/>
          <pc:sldMk cId="1096449800" sldId="369"/>
        </pc:sldMkLst>
        <pc:spChg chg="mod">
          <ac:chgData name="Kristyna Ferris" userId="86aeac9f-971e-413b-9f78-ace434bd0a60" providerId="ADAL" clId="{0225D815-88B9-4346-B790-EBAF2CBA48CA}" dt="2024-07-30T13:54:59.192" v="3" actId="20577"/>
          <ac:spMkLst>
            <pc:docMk/>
            <pc:sldMk cId="1096449800" sldId="369"/>
            <ac:spMk id="2" creationId="{DF79C578-1F08-216A-5403-706BD3D85303}"/>
          </ac:spMkLst>
        </pc:spChg>
      </pc:sldChg>
      <pc:sldChg chg="modNotesTx">
        <pc:chgData name="Kristyna Ferris" userId="86aeac9f-971e-413b-9f78-ace434bd0a60" providerId="ADAL" clId="{0225D815-88B9-4346-B790-EBAF2CBA48CA}" dt="2024-07-30T15:28:42.942" v="1740" actId="20577"/>
        <pc:sldMkLst>
          <pc:docMk/>
          <pc:sldMk cId="2479029440" sldId="382"/>
        </pc:sldMkLst>
      </pc:sldChg>
      <pc:sldChg chg="addSp modSp add mod">
        <pc:chgData name="Kristyna Ferris" userId="86aeac9f-971e-413b-9f78-ace434bd0a60" providerId="ADAL" clId="{0225D815-88B9-4346-B790-EBAF2CBA48CA}" dt="2024-07-30T14:22:41.982" v="579" actId="20577"/>
        <pc:sldMkLst>
          <pc:docMk/>
          <pc:sldMk cId="4252681138" sldId="385"/>
        </pc:sldMkLst>
        <pc:spChg chg="mod">
          <ac:chgData name="Kristyna Ferris" userId="86aeac9f-971e-413b-9f78-ace434bd0a60" providerId="ADAL" clId="{0225D815-88B9-4346-B790-EBAF2CBA48CA}" dt="2024-07-30T13:55:06.778" v="12" actId="20577"/>
          <ac:spMkLst>
            <pc:docMk/>
            <pc:sldMk cId="4252681138" sldId="385"/>
            <ac:spMk id="2" creationId="{DF79C578-1F08-216A-5403-706BD3D85303}"/>
          </ac:spMkLst>
        </pc:spChg>
        <pc:spChg chg="mod">
          <ac:chgData name="Kristyna Ferris" userId="86aeac9f-971e-413b-9f78-ace434bd0a60" providerId="ADAL" clId="{0225D815-88B9-4346-B790-EBAF2CBA48CA}" dt="2024-07-30T14:22:41.982" v="579" actId="20577"/>
          <ac:spMkLst>
            <pc:docMk/>
            <pc:sldMk cId="4252681138" sldId="385"/>
            <ac:spMk id="10" creationId="{B1BF15C5-71C7-7B33-3A44-73FE5B400251}"/>
          </ac:spMkLst>
        </pc:spChg>
        <pc:picChg chg="add mod">
          <ac:chgData name="Kristyna Ferris" userId="86aeac9f-971e-413b-9f78-ace434bd0a60" providerId="ADAL" clId="{0225D815-88B9-4346-B790-EBAF2CBA48CA}" dt="2024-07-30T13:55:49.141" v="16" actId="14100"/>
          <ac:picMkLst>
            <pc:docMk/>
            <pc:sldMk cId="4252681138" sldId="385"/>
            <ac:picMk id="1026" creationId="{D2CC42D7-D04E-A7CF-DC6C-0AE03B297D03}"/>
          </ac:picMkLst>
        </pc:picChg>
      </pc:sldChg>
      <pc:sldChg chg="addSp delSp modSp add mod modNotesTx">
        <pc:chgData name="Kristyna Ferris" userId="86aeac9f-971e-413b-9f78-ace434bd0a60" providerId="ADAL" clId="{0225D815-88B9-4346-B790-EBAF2CBA48CA}" dt="2024-07-30T14:38:13.692" v="1293" actId="20577"/>
        <pc:sldMkLst>
          <pc:docMk/>
          <pc:sldMk cId="1453238397" sldId="386"/>
        </pc:sldMkLst>
        <pc:spChg chg="mod">
          <ac:chgData name="Kristyna Ferris" userId="86aeac9f-971e-413b-9f78-ace434bd0a60" providerId="ADAL" clId="{0225D815-88B9-4346-B790-EBAF2CBA48CA}" dt="2024-07-30T14:20:11.599" v="87" actId="20577"/>
          <ac:spMkLst>
            <pc:docMk/>
            <pc:sldMk cId="1453238397" sldId="386"/>
            <ac:spMk id="2" creationId="{DF79C578-1F08-216A-5403-706BD3D85303}"/>
          </ac:spMkLst>
        </pc:spChg>
        <pc:spChg chg="mod">
          <ac:chgData name="Kristyna Ferris" userId="86aeac9f-971e-413b-9f78-ace434bd0a60" providerId="ADAL" clId="{0225D815-88B9-4346-B790-EBAF2CBA48CA}" dt="2024-07-30T14:28:26.776" v="1187" actId="27636"/>
          <ac:spMkLst>
            <pc:docMk/>
            <pc:sldMk cId="1453238397" sldId="386"/>
            <ac:spMk id="10" creationId="{B1BF15C5-71C7-7B33-3A44-73FE5B400251}"/>
          </ac:spMkLst>
        </pc:spChg>
        <pc:picChg chg="add mod">
          <ac:chgData name="Kristyna Ferris" userId="86aeac9f-971e-413b-9f78-ace434bd0a60" providerId="ADAL" clId="{0225D815-88B9-4346-B790-EBAF2CBA48CA}" dt="2024-07-30T14:21:32.767" v="348" actId="1076"/>
          <ac:picMkLst>
            <pc:docMk/>
            <pc:sldMk cId="1453238397" sldId="386"/>
            <ac:picMk id="5" creationId="{3EEDB0C6-A80B-B53F-1DD7-BAA6AE062ABD}"/>
          </ac:picMkLst>
        </pc:picChg>
        <pc:picChg chg="del">
          <ac:chgData name="Kristyna Ferris" userId="86aeac9f-971e-413b-9f78-ace434bd0a60" providerId="ADAL" clId="{0225D815-88B9-4346-B790-EBAF2CBA48CA}" dt="2024-07-30T14:21:05.599" v="343" actId="478"/>
          <ac:picMkLst>
            <pc:docMk/>
            <pc:sldMk cId="1453238397" sldId="386"/>
            <ac:picMk id="1026" creationId="{D2CC42D7-D04E-A7CF-DC6C-0AE03B297D03}"/>
          </ac:picMkLst>
        </pc:picChg>
      </pc:sldChg>
      <pc:sldChg chg="addSp delSp modSp add mod ord">
        <pc:chgData name="Kristyna Ferris" userId="86aeac9f-971e-413b-9f78-ace434bd0a60" providerId="ADAL" clId="{0225D815-88B9-4346-B790-EBAF2CBA48CA}" dt="2024-07-30T14:25:04.747" v="823" actId="1076"/>
        <pc:sldMkLst>
          <pc:docMk/>
          <pc:sldMk cId="2050652664" sldId="387"/>
        </pc:sldMkLst>
        <pc:spChg chg="mod">
          <ac:chgData name="Kristyna Ferris" userId="86aeac9f-971e-413b-9f78-ace434bd0a60" providerId="ADAL" clId="{0225D815-88B9-4346-B790-EBAF2CBA48CA}" dt="2024-07-30T14:23:01.368" v="616" actId="20577"/>
          <ac:spMkLst>
            <pc:docMk/>
            <pc:sldMk cId="2050652664" sldId="387"/>
            <ac:spMk id="2" creationId="{DF79C578-1F08-216A-5403-706BD3D85303}"/>
          </ac:spMkLst>
        </pc:spChg>
        <pc:spChg chg="mod">
          <ac:chgData name="Kristyna Ferris" userId="86aeac9f-971e-413b-9f78-ace434bd0a60" providerId="ADAL" clId="{0225D815-88B9-4346-B790-EBAF2CBA48CA}" dt="2024-07-30T14:25:02.208" v="822" actId="20577"/>
          <ac:spMkLst>
            <pc:docMk/>
            <pc:sldMk cId="2050652664" sldId="387"/>
            <ac:spMk id="10" creationId="{B1BF15C5-71C7-7B33-3A44-73FE5B400251}"/>
          </ac:spMkLst>
        </pc:spChg>
        <pc:picChg chg="del">
          <ac:chgData name="Kristyna Ferris" userId="86aeac9f-971e-413b-9f78-ace434bd0a60" providerId="ADAL" clId="{0225D815-88B9-4346-B790-EBAF2CBA48CA}" dt="2024-07-30T14:24:24.889" v="617" actId="478"/>
          <ac:picMkLst>
            <pc:docMk/>
            <pc:sldMk cId="2050652664" sldId="387"/>
            <ac:picMk id="5" creationId="{3EEDB0C6-A80B-B53F-1DD7-BAA6AE062ABD}"/>
          </ac:picMkLst>
        </pc:picChg>
        <pc:picChg chg="add mod">
          <ac:chgData name="Kristyna Ferris" userId="86aeac9f-971e-413b-9f78-ace434bd0a60" providerId="ADAL" clId="{0225D815-88B9-4346-B790-EBAF2CBA48CA}" dt="2024-07-30T14:25:04.747" v="823" actId="1076"/>
          <ac:picMkLst>
            <pc:docMk/>
            <pc:sldMk cId="2050652664" sldId="387"/>
            <ac:picMk id="6" creationId="{3236C80A-0A8D-EB87-4C18-39947286096F}"/>
          </ac:picMkLst>
        </pc:picChg>
      </pc:sldChg>
      <pc:sldChg chg="addSp delSp modSp add mod">
        <pc:chgData name="Kristyna Ferris" userId="86aeac9f-971e-413b-9f78-ace434bd0a60" providerId="ADAL" clId="{0225D815-88B9-4346-B790-EBAF2CBA48CA}" dt="2024-07-30T14:27:41.127" v="1167" actId="27636"/>
        <pc:sldMkLst>
          <pc:docMk/>
          <pc:sldMk cId="3641296691" sldId="388"/>
        </pc:sldMkLst>
        <pc:spChg chg="mod">
          <ac:chgData name="Kristyna Ferris" userId="86aeac9f-971e-413b-9f78-ace434bd0a60" providerId="ADAL" clId="{0225D815-88B9-4346-B790-EBAF2CBA48CA}" dt="2024-07-30T14:25:39.959" v="861" actId="27636"/>
          <ac:spMkLst>
            <pc:docMk/>
            <pc:sldMk cId="3641296691" sldId="388"/>
            <ac:spMk id="2" creationId="{DF79C578-1F08-216A-5403-706BD3D85303}"/>
          </ac:spMkLst>
        </pc:spChg>
        <pc:spChg chg="mod">
          <ac:chgData name="Kristyna Ferris" userId="86aeac9f-971e-413b-9f78-ace434bd0a60" providerId="ADAL" clId="{0225D815-88B9-4346-B790-EBAF2CBA48CA}" dt="2024-07-30T14:27:41.127" v="1167" actId="27636"/>
          <ac:spMkLst>
            <pc:docMk/>
            <pc:sldMk cId="3641296691" sldId="388"/>
            <ac:spMk id="10" creationId="{B1BF15C5-71C7-7B33-3A44-73FE5B400251}"/>
          </ac:spMkLst>
        </pc:spChg>
        <pc:picChg chg="del">
          <ac:chgData name="Kristyna Ferris" userId="86aeac9f-971e-413b-9f78-ace434bd0a60" providerId="ADAL" clId="{0225D815-88B9-4346-B790-EBAF2CBA48CA}" dt="2024-07-30T14:25:42.850" v="862" actId="478"/>
          <ac:picMkLst>
            <pc:docMk/>
            <pc:sldMk cId="3641296691" sldId="388"/>
            <ac:picMk id="5" creationId="{3EEDB0C6-A80B-B53F-1DD7-BAA6AE062ABD}"/>
          </ac:picMkLst>
        </pc:picChg>
        <pc:picChg chg="add mod">
          <ac:chgData name="Kristyna Ferris" userId="86aeac9f-971e-413b-9f78-ace434bd0a60" providerId="ADAL" clId="{0225D815-88B9-4346-B790-EBAF2CBA48CA}" dt="2024-07-30T14:26:00.666" v="865" actId="14100"/>
          <ac:picMkLst>
            <pc:docMk/>
            <pc:sldMk cId="3641296691" sldId="388"/>
            <ac:picMk id="6" creationId="{67C8FB98-1950-5FE9-F015-30FEC780E96C}"/>
          </ac:picMkLst>
        </pc:picChg>
      </pc:sldChg>
    </pc:docChg>
  </pc:docChgLst>
  <pc:docChgLst>
    <pc:chgData name="Kristyna Ferris" userId="86aeac9f-971e-413b-9f78-ace434bd0a60" providerId="ADAL" clId="{6B0C49BF-AE1B-45C5-859C-7B7C60EFEE4D}"/>
    <pc:docChg chg="custSel addSld delSld modSld">
      <pc:chgData name="Kristyna Ferris" userId="86aeac9f-971e-413b-9f78-ace434bd0a60" providerId="ADAL" clId="{6B0C49BF-AE1B-45C5-859C-7B7C60EFEE4D}" dt="2024-08-16T06:20:19.020" v="72"/>
      <pc:docMkLst>
        <pc:docMk/>
      </pc:docMkLst>
      <pc:sldChg chg="addSp modSp mod">
        <pc:chgData name="Kristyna Ferris" userId="86aeac9f-971e-413b-9f78-ace434bd0a60" providerId="ADAL" clId="{6B0C49BF-AE1B-45C5-859C-7B7C60EFEE4D}" dt="2024-08-16T05:05:41.672" v="69" actId="14100"/>
        <pc:sldMkLst>
          <pc:docMk/>
          <pc:sldMk cId="1096449800" sldId="369"/>
        </pc:sldMkLst>
        <pc:spChg chg="mod">
          <ac:chgData name="Kristyna Ferris" userId="86aeac9f-971e-413b-9f78-ace434bd0a60" providerId="ADAL" clId="{6B0C49BF-AE1B-45C5-859C-7B7C60EFEE4D}" dt="2024-08-15T14:38:56.681" v="10" actId="27636"/>
          <ac:spMkLst>
            <pc:docMk/>
            <pc:sldMk cId="1096449800" sldId="369"/>
            <ac:spMk id="2" creationId="{DF79C578-1F08-216A-5403-706BD3D85303}"/>
          </ac:spMkLst>
        </pc:spChg>
        <pc:spChg chg="mod">
          <ac:chgData name="Kristyna Ferris" userId="86aeac9f-971e-413b-9f78-ace434bd0a60" providerId="ADAL" clId="{6B0C49BF-AE1B-45C5-859C-7B7C60EFEE4D}" dt="2024-08-16T04:57:47.278" v="65" actId="1076"/>
          <ac:spMkLst>
            <pc:docMk/>
            <pc:sldMk cId="1096449800" sldId="369"/>
            <ac:spMk id="10" creationId="{B1BF15C5-71C7-7B33-3A44-73FE5B400251}"/>
          </ac:spMkLst>
        </pc:spChg>
        <pc:picChg chg="add mod">
          <ac:chgData name="Kristyna Ferris" userId="86aeac9f-971e-413b-9f78-ace434bd0a60" providerId="ADAL" clId="{6B0C49BF-AE1B-45C5-859C-7B7C60EFEE4D}" dt="2024-08-16T05:05:41.672" v="69" actId="14100"/>
          <ac:picMkLst>
            <pc:docMk/>
            <pc:sldMk cId="1096449800" sldId="369"/>
            <ac:picMk id="1026" creationId="{FFE7DF35-4179-723B-9ADF-B3B2428234EB}"/>
          </ac:picMkLst>
        </pc:picChg>
      </pc:sldChg>
      <pc:sldChg chg="mod modShow">
        <pc:chgData name="Kristyna Ferris" userId="86aeac9f-971e-413b-9f78-ace434bd0a60" providerId="ADAL" clId="{6B0C49BF-AE1B-45C5-859C-7B7C60EFEE4D}" dt="2024-08-15T14:39:19.665" v="26" actId="729"/>
        <pc:sldMkLst>
          <pc:docMk/>
          <pc:sldMk cId="1025252409" sldId="370"/>
        </pc:sldMkLst>
      </pc:sldChg>
      <pc:sldChg chg="add del">
        <pc:chgData name="Kristyna Ferris" userId="86aeac9f-971e-413b-9f78-ace434bd0a60" providerId="ADAL" clId="{6B0C49BF-AE1B-45C5-859C-7B7C60EFEE4D}" dt="2024-08-16T06:20:19.020" v="72"/>
        <pc:sldMkLst>
          <pc:docMk/>
          <pc:sldMk cId="1088108979" sldId="380"/>
        </pc:sldMkLst>
      </pc:sldChg>
      <pc:sldChg chg="modSp mod">
        <pc:chgData name="Kristyna Ferris" userId="86aeac9f-971e-413b-9f78-ace434bd0a60" providerId="ADAL" clId="{6B0C49BF-AE1B-45C5-859C-7B7C60EFEE4D}" dt="2024-08-15T14:39:06.197" v="25" actId="20577"/>
        <pc:sldMkLst>
          <pc:docMk/>
          <pc:sldMk cId="4252681138" sldId="385"/>
        </pc:sldMkLst>
        <pc:spChg chg="mod">
          <ac:chgData name="Kristyna Ferris" userId="86aeac9f-971e-413b-9f78-ace434bd0a60" providerId="ADAL" clId="{6B0C49BF-AE1B-45C5-859C-7B7C60EFEE4D}" dt="2024-08-15T14:39:06.197" v="25" actId="20577"/>
          <ac:spMkLst>
            <pc:docMk/>
            <pc:sldMk cId="4252681138" sldId="385"/>
            <ac:spMk id="2" creationId="{DF79C578-1F08-216A-5403-706BD3D85303}"/>
          </ac:spMkLst>
        </pc:spChg>
      </pc:sldChg>
      <pc:sldChg chg="addSp delSp modSp add mod">
        <pc:chgData name="Kristyna Ferris" userId="86aeac9f-971e-413b-9f78-ace434bd0a60" providerId="ADAL" clId="{6B0C49BF-AE1B-45C5-859C-7B7C60EFEE4D}" dt="2024-08-16T04:57:34.615" v="64" actId="1076"/>
        <pc:sldMkLst>
          <pc:docMk/>
          <pc:sldMk cId="419613105" sldId="389"/>
        </pc:sldMkLst>
        <pc:spChg chg="mod">
          <ac:chgData name="Kristyna Ferris" userId="86aeac9f-971e-413b-9f78-ace434bd0a60" providerId="ADAL" clId="{6B0C49BF-AE1B-45C5-859C-7B7C60EFEE4D}" dt="2024-08-16T04:55:14.141" v="55" actId="20577"/>
          <ac:spMkLst>
            <pc:docMk/>
            <pc:sldMk cId="419613105" sldId="389"/>
            <ac:spMk id="2" creationId="{DF79C578-1F08-216A-5403-706BD3D85303}"/>
          </ac:spMkLst>
        </pc:spChg>
        <pc:spChg chg="del mod">
          <ac:chgData name="Kristyna Ferris" userId="86aeac9f-971e-413b-9f78-ace434bd0a60" providerId="ADAL" clId="{6B0C49BF-AE1B-45C5-859C-7B7C60EFEE4D}" dt="2024-08-16T04:57:27.472" v="61" actId="478"/>
          <ac:spMkLst>
            <pc:docMk/>
            <pc:sldMk cId="419613105" sldId="389"/>
            <ac:spMk id="10" creationId="{B1BF15C5-71C7-7B33-3A44-73FE5B400251}"/>
          </ac:spMkLst>
        </pc:spChg>
        <pc:picChg chg="add mod">
          <ac:chgData name="Kristyna Ferris" userId="86aeac9f-971e-413b-9f78-ace434bd0a60" providerId="ADAL" clId="{6B0C49BF-AE1B-45C5-859C-7B7C60EFEE4D}" dt="2024-08-16T04:57:34.615" v="64" actId="1076"/>
          <ac:picMkLst>
            <pc:docMk/>
            <pc:sldMk cId="419613105" sldId="389"/>
            <ac:picMk id="5" creationId="{24678ED2-4BCD-318F-C99D-10F22604385D}"/>
          </ac:picMkLst>
        </pc:picChg>
      </pc:sldChg>
    </pc:docChg>
  </pc:docChgLst>
  <pc:docChgLst>
    <pc:chgData name="Kristyna Ferris" userId="86aeac9f-971e-413b-9f78-ace434bd0a60" providerId="ADAL" clId="{53B8951D-A904-41FC-8F26-53B2BC55111F}"/>
    <pc:docChg chg="custSel addSld delSld modSld">
      <pc:chgData name="Kristyna Ferris" userId="86aeac9f-971e-413b-9f78-ace434bd0a60" providerId="ADAL" clId="{53B8951D-A904-41FC-8F26-53B2BC55111F}" dt="2024-03-07T02:59:52.676" v="1027" actId="20577"/>
      <pc:docMkLst>
        <pc:docMk/>
      </pc:docMkLst>
      <pc:sldChg chg="addSp delSp modSp mod">
        <pc:chgData name="Kristyna Ferris" userId="86aeac9f-971e-413b-9f78-ace434bd0a60" providerId="ADAL" clId="{53B8951D-A904-41FC-8F26-53B2BC55111F}" dt="2024-03-07T02:58:29.549" v="685" actId="20577"/>
        <pc:sldMkLst>
          <pc:docMk/>
          <pc:sldMk cId="4010742921" sldId="264"/>
        </pc:sldMkLst>
        <pc:spChg chg="mod">
          <ac:chgData name="Kristyna Ferris" userId="86aeac9f-971e-413b-9f78-ace434bd0a60" providerId="ADAL" clId="{53B8951D-A904-41FC-8F26-53B2BC55111F}" dt="2024-03-07T02:54:01.450" v="17" actId="20577"/>
          <ac:spMkLst>
            <pc:docMk/>
            <pc:sldMk cId="4010742921" sldId="264"/>
            <ac:spMk id="2" creationId="{DF79C578-1F08-216A-5403-706BD3D85303}"/>
          </ac:spMkLst>
        </pc:spChg>
        <pc:spChg chg="add mod">
          <ac:chgData name="Kristyna Ferris" userId="86aeac9f-971e-413b-9f78-ace434bd0a60" providerId="ADAL" clId="{53B8951D-A904-41FC-8F26-53B2BC55111F}" dt="2024-03-07T02:58:29.549" v="685" actId="20577"/>
          <ac:spMkLst>
            <pc:docMk/>
            <pc:sldMk cId="4010742921" sldId="264"/>
            <ac:spMk id="3" creationId="{9986277A-FA70-09F1-668D-C413B4642BC1}"/>
          </ac:spMkLst>
        </pc:spChg>
        <pc:picChg chg="del">
          <ac:chgData name="Kristyna Ferris" userId="86aeac9f-971e-413b-9f78-ace434bd0a60" providerId="ADAL" clId="{53B8951D-A904-41FC-8F26-53B2BC55111F}" dt="2024-03-07T02:52:40.786" v="3" actId="478"/>
          <ac:picMkLst>
            <pc:docMk/>
            <pc:sldMk cId="4010742921" sldId="264"/>
            <ac:picMk id="1026" creationId="{7ABC5BC5-6256-34FF-F18F-95FB81614ADA}"/>
          </ac:picMkLst>
        </pc:picChg>
      </pc:sldChg>
      <pc:sldChg chg="del">
        <pc:chgData name="Kristyna Ferris" userId="86aeac9f-971e-413b-9f78-ace434bd0a60" providerId="ADAL" clId="{53B8951D-A904-41FC-8F26-53B2BC55111F}" dt="2024-03-07T02:52:49.973" v="5" actId="2696"/>
        <pc:sldMkLst>
          <pc:docMk/>
          <pc:sldMk cId="2024286706" sldId="265"/>
        </pc:sldMkLst>
      </pc:sldChg>
      <pc:sldChg chg="del">
        <pc:chgData name="Kristyna Ferris" userId="86aeac9f-971e-413b-9f78-ace434bd0a60" providerId="ADAL" clId="{53B8951D-A904-41FC-8F26-53B2BC55111F}" dt="2024-03-07T02:52:58.878" v="6" actId="2696"/>
        <pc:sldMkLst>
          <pc:docMk/>
          <pc:sldMk cId="3006338414" sldId="270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3469433493" sldId="297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1899020662" sldId="298"/>
        </pc:sldMkLst>
      </pc:sldChg>
      <pc:sldChg chg="modSp">
        <pc:chgData name="Kristyna Ferris" userId="86aeac9f-971e-413b-9f78-ace434bd0a60" providerId="ADAL" clId="{53B8951D-A904-41FC-8F26-53B2BC55111F}" dt="2024-03-07T02:45:23.222" v="1" actId="113"/>
        <pc:sldMkLst>
          <pc:docMk/>
          <pc:sldMk cId="654139468" sldId="299"/>
        </pc:sldMkLst>
        <pc:spChg chg="mod">
          <ac:chgData name="Kristyna Ferris" userId="86aeac9f-971e-413b-9f78-ace434bd0a60" providerId="ADAL" clId="{53B8951D-A904-41FC-8F26-53B2BC55111F}" dt="2024-03-07T02:45:23.222" v="1" actId="113"/>
          <ac:spMkLst>
            <pc:docMk/>
            <pc:sldMk cId="654139468" sldId="299"/>
            <ac:spMk id="2" creationId="{A4322E92-41AE-89A9-2018-F418DEE61614}"/>
          </ac:spMkLst>
        </pc:spChg>
      </pc:sldChg>
      <pc:sldChg chg="del">
        <pc:chgData name="Kristyna Ferris" userId="86aeac9f-971e-413b-9f78-ace434bd0a60" providerId="ADAL" clId="{53B8951D-A904-41FC-8F26-53B2BC55111F}" dt="2024-03-07T02:52:46.483" v="4" actId="2696"/>
        <pc:sldMkLst>
          <pc:docMk/>
          <pc:sldMk cId="4072046321" sldId="359"/>
        </pc:sldMkLst>
      </pc:sldChg>
      <pc:sldChg chg="delSp mod">
        <pc:chgData name="Kristyna Ferris" userId="86aeac9f-971e-413b-9f78-ace434bd0a60" providerId="ADAL" clId="{53B8951D-A904-41FC-8F26-53B2BC55111F}" dt="2024-03-07T02:45:32.593" v="2" actId="478"/>
        <pc:sldMkLst>
          <pc:docMk/>
          <pc:sldMk cId="4132263986" sldId="360"/>
        </pc:sldMkLst>
        <pc:picChg chg="del">
          <ac:chgData name="Kristyna Ferris" userId="86aeac9f-971e-413b-9f78-ace434bd0a60" providerId="ADAL" clId="{53B8951D-A904-41FC-8F26-53B2BC55111F}" dt="2024-03-07T02:45:32.593" v="2" actId="478"/>
          <ac:picMkLst>
            <pc:docMk/>
            <pc:sldMk cId="4132263986" sldId="360"/>
            <ac:picMk id="5" creationId="{BAB7DCE7-F0B0-5BC8-7791-59E60254E49C}"/>
          </ac:picMkLst>
        </pc:picChg>
      </pc:sldChg>
      <pc:sldChg chg="addSp modSp add mod">
        <pc:chgData name="Kristyna Ferris" userId="86aeac9f-971e-413b-9f78-ace434bd0a60" providerId="ADAL" clId="{53B8951D-A904-41FC-8F26-53B2BC55111F}" dt="2024-03-07T02:59:52.676" v="1027" actId="20577"/>
        <pc:sldMkLst>
          <pc:docMk/>
          <pc:sldMk cId="2020972552" sldId="361"/>
        </pc:sldMkLst>
        <pc:spChg chg="mod">
          <ac:chgData name="Kristyna Ferris" userId="86aeac9f-971e-413b-9f78-ace434bd0a60" providerId="ADAL" clId="{53B8951D-A904-41FC-8F26-53B2BC55111F}" dt="2024-03-07T02:54:32.177" v="42" actId="20577"/>
          <ac:spMkLst>
            <pc:docMk/>
            <pc:sldMk cId="2020972552" sldId="361"/>
            <ac:spMk id="2" creationId="{3B9327F6-6CFB-182D-34AE-10B4C18F2E4F}"/>
          </ac:spMkLst>
        </pc:spChg>
        <pc:spChg chg="add mod">
          <ac:chgData name="Kristyna Ferris" userId="86aeac9f-971e-413b-9f78-ace434bd0a60" providerId="ADAL" clId="{53B8951D-A904-41FC-8F26-53B2BC55111F}" dt="2024-03-07T02:59:52.676" v="1027" actId="20577"/>
          <ac:spMkLst>
            <pc:docMk/>
            <pc:sldMk cId="2020972552" sldId="361"/>
            <ac:spMk id="3" creationId="{53E4D5A4-F071-AB8D-7505-6A6E217F2866}"/>
          </ac:spMkLst>
        </pc:spChg>
      </pc:sldChg>
      <pc:sldChg chg="delSp modSp add mod setBg delDesignElem">
        <pc:chgData name="Kristyna Ferris" userId="86aeac9f-971e-413b-9f78-ace434bd0a60" providerId="ADAL" clId="{53B8951D-A904-41FC-8F26-53B2BC55111F}" dt="2024-03-07T02:57:52.897" v="626" actId="20577"/>
        <pc:sldMkLst>
          <pc:docMk/>
          <pc:sldMk cId="3815500802" sldId="362"/>
        </pc:sldMkLst>
        <pc:spChg chg="mod">
          <ac:chgData name="Kristyna Ferris" userId="86aeac9f-971e-413b-9f78-ace434bd0a60" providerId="ADAL" clId="{53B8951D-A904-41FC-8F26-53B2BC55111F}" dt="2024-03-07T02:56:38.308" v="364" actId="20577"/>
          <ac:spMkLst>
            <pc:docMk/>
            <pc:sldMk cId="3815500802" sldId="362"/>
            <ac:spMk id="2" creationId="{1153ABF2-B075-2336-6BE7-644038AACC15}"/>
          </ac:spMkLst>
        </pc:spChg>
        <pc:spChg chg="mod">
          <ac:chgData name="Kristyna Ferris" userId="86aeac9f-971e-413b-9f78-ace434bd0a60" providerId="ADAL" clId="{53B8951D-A904-41FC-8F26-53B2BC55111F}" dt="2024-03-07T02:57:52.897" v="626" actId="20577"/>
          <ac:spMkLst>
            <pc:docMk/>
            <pc:sldMk cId="3815500802" sldId="362"/>
            <ac:spMk id="3" creationId="{33F5B319-FB87-E2A7-5B3C-606BB2E44FE9}"/>
          </ac:spMkLst>
        </pc:spChg>
        <pc:spChg chg="del">
          <ac:chgData name="Kristyna Ferris" userId="86aeac9f-971e-413b-9f78-ace434bd0a60" providerId="ADAL" clId="{53B8951D-A904-41FC-8F26-53B2BC55111F}" dt="2024-03-07T02:56:19.111" v="295"/>
          <ac:spMkLst>
            <pc:docMk/>
            <pc:sldMk cId="3815500802" sldId="362"/>
            <ac:spMk id="1031" creationId="{FA5AA5FA-4355-0BE9-F997-1A0F3B78FAA7}"/>
          </ac:spMkLst>
        </pc:spChg>
        <pc:spChg chg="del">
          <ac:chgData name="Kristyna Ferris" userId="86aeac9f-971e-413b-9f78-ace434bd0a60" providerId="ADAL" clId="{53B8951D-A904-41FC-8F26-53B2BC55111F}" dt="2024-03-07T02:56:19.111" v="295"/>
          <ac:spMkLst>
            <pc:docMk/>
            <pc:sldMk cId="3815500802" sldId="362"/>
            <ac:spMk id="1033" creationId="{6F28FFC8-FE35-7FA1-5140-B5243436DF51}"/>
          </ac:spMkLst>
        </pc:spChg>
      </pc:sldChg>
      <pc:sldChg chg="modSp add mod">
        <pc:chgData name="Kristyna Ferris" userId="86aeac9f-971e-413b-9f78-ace434bd0a60" providerId="ADAL" clId="{53B8951D-A904-41FC-8F26-53B2BC55111F}" dt="2024-03-07T02:59:24.034" v="908" actId="20577"/>
        <pc:sldMkLst>
          <pc:docMk/>
          <pc:sldMk cId="1294155780" sldId="363"/>
        </pc:sldMkLst>
        <pc:spChg chg="mod">
          <ac:chgData name="Kristyna Ferris" userId="86aeac9f-971e-413b-9f78-ace434bd0a60" providerId="ADAL" clId="{53B8951D-A904-41FC-8F26-53B2BC55111F}" dt="2024-03-07T02:58:40.935" v="691" actId="20577"/>
          <ac:spMkLst>
            <pc:docMk/>
            <pc:sldMk cId="1294155780" sldId="363"/>
            <ac:spMk id="2" creationId="{0CC36FEA-93EE-D169-2B51-CA54F05D38BB}"/>
          </ac:spMkLst>
        </pc:spChg>
        <pc:spChg chg="mod">
          <ac:chgData name="Kristyna Ferris" userId="86aeac9f-971e-413b-9f78-ace434bd0a60" providerId="ADAL" clId="{53B8951D-A904-41FC-8F26-53B2BC55111F}" dt="2024-03-07T02:59:24.034" v="908" actId="20577"/>
          <ac:spMkLst>
            <pc:docMk/>
            <pc:sldMk cId="1294155780" sldId="363"/>
            <ac:spMk id="3" creationId="{2E77B22E-2BB4-AA2F-A24F-2D15381DDCD5}"/>
          </ac:spMkLst>
        </pc:spChg>
      </pc:sldChg>
    </pc:docChg>
  </pc:docChgLst>
  <pc:docChgLst>
    <pc:chgData name="Kristyna Ferris" userId="86aeac9f-971e-413b-9f78-ace434bd0a60" providerId="ADAL" clId="{C1958BFF-70D1-4F95-955C-BCA7E8FE0D4F}"/>
    <pc:docChg chg="undo redo custSel addSld delSld modSld">
      <pc:chgData name="Kristyna Ferris" userId="86aeac9f-971e-413b-9f78-ace434bd0a60" providerId="ADAL" clId="{C1958BFF-70D1-4F95-955C-BCA7E8FE0D4F}" dt="2024-07-30T13:33:25.126" v="155" actId="47"/>
      <pc:docMkLst>
        <pc:docMk/>
      </pc:docMkLst>
      <pc:sldChg chg="modSp mod">
        <pc:chgData name="Kristyna Ferris" userId="86aeac9f-971e-413b-9f78-ace434bd0a60" providerId="ADAL" clId="{C1958BFF-70D1-4F95-955C-BCA7E8FE0D4F}" dt="2024-07-30T13:29:10.277" v="64" actId="20577"/>
        <pc:sldMkLst>
          <pc:docMk/>
          <pc:sldMk cId="949436070" sldId="257"/>
        </pc:sldMkLst>
        <pc:spChg chg="mod">
          <ac:chgData name="Kristyna Ferris" userId="86aeac9f-971e-413b-9f78-ace434bd0a60" providerId="ADAL" clId="{C1958BFF-70D1-4F95-955C-BCA7E8FE0D4F}" dt="2024-07-30T13:29:10.277" v="64" actId="20577"/>
          <ac:spMkLst>
            <pc:docMk/>
            <pc:sldMk cId="949436070" sldId="257"/>
            <ac:spMk id="3" creationId="{76626FB5-B0F0-A0DD-57F2-76101BA66E65}"/>
          </ac:spMkLst>
        </pc:spChg>
      </pc:sldChg>
      <pc:sldChg chg="modSp mod">
        <pc:chgData name="Kristyna Ferris" userId="86aeac9f-971e-413b-9f78-ace434bd0a60" providerId="ADAL" clId="{C1958BFF-70D1-4F95-955C-BCA7E8FE0D4F}" dt="2024-07-30T13:28:42.115" v="9" actId="1076"/>
        <pc:sldMkLst>
          <pc:docMk/>
          <pc:sldMk cId="654139468" sldId="299"/>
        </pc:sldMkLst>
        <pc:spChg chg="mod">
          <ac:chgData name="Kristyna Ferris" userId="86aeac9f-971e-413b-9f78-ace434bd0a60" providerId="ADAL" clId="{C1958BFF-70D1-4F95-955C-BCA7E8FE0D4F}" dt="2024-07-30T13:28:36.846" v="8" actId="2710"/>
          <ac:spMkLst>
            <pc:docMk/>
            <pc:sldMk cId="654139468" sldId="299"/>
            <ac:spMk id="2" creationId="{A4322E92-41AE-89A9-2018-F418DEE61614}"/>
          </ac:spMkLst>
        </pc:spChg>
        <pc:spChg chg="mod">
          <ac:chgData name="Kristyna Ferris" userId="86aeac9f-971e-413b-9f78-ace434bd0a60" providerId="ADAL" clId="{C1958BFF-70D1-4F95-955C-BCA7E8FE0D4F}" dt="2024-07-30T13:28:42.115" v="9" actId="1076"/>
          <ac:spMkLst>
            <pc:docMk/>
            <pc:sldMk cId="654139468" sldId="299"/>
            <ac:spMk id="3" creationId="{A56814C2-A141-3245-72A9-BB4B623F7B43}"/>
          </ac:spMkLst>
        </pc:spChg>
      </pc:sldChg>
      <pc:sldChg chg="delSp modSp mod">
        <pc:chgData name="Kristyna Ferris" userId="86aeac9f-971e-413b-9f78-ace434bd0a60" providerId="ADAL" clId="{C1958BFF-70D1-4F95-955C-BCA7E8FE0D4F}" dt="2024-07-30T13:30:13.417" v="77" actId="478"/>
        <pc:sldMkLst>
          <pc:docMk/>
          <pc:sldMk cId="4068800903" sldId="367"/>
        </pc:sldMkLst>
        <pc:spChg chg="mod">
          <ac:chgData name="Kristyna Ferris" userId="86aeac9f-971e-413b-9f78-ace434bd0a60" providerId="ADAL" clId="{C1958BFF-70D1-4F95-955C-BCA7E8FE0D4F}" dt="2024-07-30T13:30:07.246" v="75"/>
          <ac:spMkLst>
            <pc:docMk/>
            <pc:sldMk cId="4068800903" sldId="367"/>
            <ac:spMk id="2" creationId="{DF79C578-1F08-216A-5403-706BD3D85303}"/>
          </ac:spMkLst>
        </pc:spChg>
        <pc:spChg chg="del">
          <ac:chgData name="Kristyna Ferris" userId="86aeac9f-971e-413b-9f78-ace434bd0a60" providerId="ADAL" clId="{C1958BFF-70D1-4F95-955C-BCA7E8FE0D4F}" dt="2024-07-30T13:30:13.417" v="77" actId="478"/>
          <ac:spMkLst>
            <pc:docMk/>
            <pc:sldMk cId="4068800903" sldId="367"/>
            <ac:spMk id="3" creationId="{9986277A-FA70-09F1-668D-C413B4642BC1}"/>
          </ac:spMkLst>
        </pc:spChg>
        <pc:picChg chg="del">
          <ac:chgData name="Kristyna Ferris" userId="86aeac9f-971e-413b-9f78-ace434bd0a60" providerId="ADAL" clId="{C1958BFF-70D1-4F95-955C-BCA7E8FE0D4F}" dt="2024-07-30T13:30:09.912" v="76" actId="478"/>
          <ac:picMkLst>
            <pc:docMk/>
            <pc:sldMk cId="4068800903" sldId="367"/>
            <ac:picMk id="8" creationId="{FDB8F6A6-6858-23C7-E334-1E7E1D67285E}"/>
          </ac:picMkLst>
        </pc:picChg>
      </pc:sldChg>
      <pc:sldChg chg="addSp delSp modSp mod">
        <pc:chgData name="Kristyna Ferris" userId="86aeac9f-971e-413b-9f78-ace434bd0a60" providerId="ADAL" clId="{C1958BFF-70D1-4F95-955C-BCA7E8FE0D4F}" dt="2024-07-30T13:29:56.170" v="74" actId="27636"/>
        <pc:sldMkLst>
          <pc:docMk/>
          <pc:sldMk cId="2141359495" sldId="368"/>
        </pc:sldMkLst>
        <pc:spChg chg="mod">
          <ac:chgData name="Kristyna Ferris" userId="86aeac9f-971e-413b-9f78-ace434bd0a60" providerId="ADAL" clId="{C1958BFF-70D1-4F95-955C-BCA7E8FE0D4F}" dt="2024-07-30T13:29:24.273" v="66"/>
          <ac:spMkLst>
            <pc:docMk/>
            <pc:sldMk cId="2141359495" sldId="368"/>
            <ac:spMk id="2" creationId="{DF79C578-1F08-216A-5403-706BD3D85303}"/>
          </ac:spMkLst>
        </pc:spChg>
        <pc:spChg chg="add mod">
          <ac:chgData name="Kristyna Ferris" userId="86aeac9f-971e-413b-9f78-ace434bd0a60" providerId="ADAL" clId="{C1958BFF-70D1-4F95-955C-BCA7E8FE0D4F}" dt="2024-07-30T13:29:56.170" v="74" actId="27636"/>
          <ac:spMkLst>
            <pc:docMk/>
            <pc:sldMk cId="2141359495" sldId="368"/>
            <ac:spMk id="6" creationId="{07066537-F285-5F3A-6203-F520288732F9}"/>
          </ac:spMkLst>
        </pc:spChg>
        <pc:picChg chg="add mod">
          <ac:chgData name="Kristyna Ferris" userId="86aeac9f-971e-413b-9f78-ace434bd0a60" providerId="ADAL" clId="{C1958BFF-70D1-4F95-955C-BCA7E8FE0D4F}" dt="2024-07-30T13:29:29.579" v="68" actId="1076"/>
          <ac:picMkLst>
            <pc:docMk/>
            <pc:sldMk cId="2141359495" sldId="368"/>
            <ac:picMk id="3" creationId="{BD36AA95-05B7-F816-A8E1-315BA0FBDD98}"/>
          </ac:picMkLst>
        </pc:picChg>
        <pc:picChg chg="del">
          <ac:chgData name="Kristyna Ferris" userId="86aeac9f-971e-413b-9f78-ace434bd0a60" providerId="ADAL" clId="{C1958BFF-70D1-4F95-955C-BCA7E8FE0D4F}" dt="2024-07-30T13:29:16.523" v="65" actId="478"/>
          <ac:picMkLst>
            <pc:docMk/>
            <pc:sldMk cId="2141359495" sldId="368"/>
            <ac:picMk id="5" creationId="{E5311CAE-3D1A-A94D-F3AA-44E466E092F4}"/>
          </ac:picMkLst>
        </pc:picChg>
      </pc:sldChg>
      <pc:sldChg chg="delSp modSp mod">
        <pc:chgData name="Kristyna Ferris" userId="86aeac9f-971e-413b-9f78-ace434bd0a60" providerId="ADAL" clId="{C1958BFF-70D1-4F95-955C-BCA7E8FE0D4F}" dt="2024-07-30T13:32:51.477" v="153" actId="1076"/>
        <pc:sldMkLst>
          <pc:docMk/>
          <pc:sldMk cId="1096449800" sldId="369"/>
        </pc:sldMkLst>
        <pc:spChg chg="mod">
          <ac:chgData name="Kristyna Ferris" userId="86aeac9f-971e-413b-9f78-ace434bd0a60" providerId="ADAL" clId="{C1958BFF-70D1-4F95-955C-BCA7E8FE0D4F}" dt="2024-07-30T13:31:56.149" v="94"/>
          <ac:spMkLst>
            <pc:docMk/>
            <pc:sldMk cId="1096449800" sldId="369"/>
            <ac:spMk id="2" creationId="{DF79C578-1F08-216A-5403-706BD3D85303}"/>
          </ac:spMkLst>
        </pc:spChg>
        <pc:spChg chg="mod">
          <ac:chgData name="Kristyna Ferris" userId="86aeac9f-971e-413b-9f78-ace434bd0a60" providerId="ADAL" clId="{C1958BFF-70D1-4F95-955C-BCA7E8FE0D4F}" dt="2024-07-30T13:32:51.477" v="153" actId="1076"/>
          <ac:spMkLst>
            <pc:docMk/>
            <pc:sldMk cId="1096449800" sldId="369"/>
            <ac:spMk id="10" creationId="{B1BF15C5-71C7-7B33-3A44-73FE5B400251}"/>
          </ac:spMkLst>
        </pc:spChg>
        <pc:picChg chg="del">
          <ac:chgData name="Kristyna Ferris" userId="86aeac9f-971e-413b-9f78-ace434bd0a60" providerId="ADAL" clId="{C1958BFF-70D1-4F95-955C-BCA7E8FE0D4F}" dt="2024-07-30T13:32:47.147" v="152" actId="478"/>
          <ac:picMkLst>
            <pc:docMk/>
            <pc:sldMk cId="1096449800" sldId="369"/>
            <ac:picMk id="9" creationId="{B80E82D6-EE53-23E9-47F2-0D026583E421}"/>
          </ac:picMkLst>
        </pc:picChg>
      </pc:sldChg>
      <pc:sldChg chg="addSp delSp modSp mod">
        <pc:chgData name="Kristyna Ferris" userId="86aeac9f-971e-413b-9f78-ace434bd0a60" providerId="ADAL" clId="{C1958BFF-70D1-4F95-955C-BCA7E8FE0D4F}" dt="2024-07-30T13:31:45.494" v="93" actId="2711"/>
        <pc:sldMkLst>
          <pc:docMk/>
          <pc:sldMk cId="1025252409" sldId="370"/>
        </pc:sldMkLst>
        <pc:spChg chg="mod">
          <ac:chgData name="Kristyna Ferris" userId="86aeac9f-971e-413b-9f78-ace434bd0a60" providerId="ADAL" clId="{C1958BFF-70D1-4F95-955C-BCA7E8FE0D4F}" dt="2024-07-30T13:30:55.388" v="84" actId="404"/>
          <ac:spMkLst>
            <pc:docMk/>
            <pc:sldMk cId="1025252409" sldId="370"/>
            <ac:spMk id="2" creationId="{DF79C578-1F08-216A-5403-706BD3D85303}"/>
          </ac:spMkLst>
        </pc:spChg>
        <pc:spChg chg="add mod">
          <ac:chgData name="Kristyna Ferris" userId="86aeac9f-971e-413b-9f78-ace434bd0a60" providerId="ADAL" clId="{C1958BFF-70D1-4F95-955C-BCA7E8FE0D4F}" dt="2024-07-30T13:31:45.494" v="93" actId="2711"/>
          <ac:spMkLst>
            <pc:docMk/>
            <pc:sldMk cId="1025252409" sldId="370"/>
            <ac:spMk id="4" creationId="{85E0CE32-87A5-9A84-41D9-078B156E6EF2}"/>
          </ac:spMkLst>
        </pc:spChg>
        <pc:spChg chg="del">
          <ac:chgData name="Kristyna Ferris" userId="86aeac9f-971e-413b-9f78-ace434bd0a60" providerId="ADAL" clId="{C1958BFF-70D1-4F95-955C-BCA7E8FE0D4F}" dt="2024-07-30T13:31:01.326" v="86" actId="478"/>
          <ac:spMkLst>
            <pc:docMk/>
            <pc:sldMk cId="1025252409" sldId="370"/>
            <ac:spMk id="10" creationId="{864A2BB1-DDDE-4818-A390-A271BEF24FCE}"/>
          </ac:spMkLst>
        </pc:spChg>
        <pc:picChg chg="add mod">
          <ac:chgData name="Kristyna Ferris" userId="86aeac9f-971e-413b-9f78-ace434bd0a60" providerId="ADAL" clId="{C1958BFF-70D1-4F95-955C-BCA7E8FE0D4F}" dt="2024-07-30T13:31:08.486" v="88" actId="1076"/>
          <ac:picMkLst>
            <pc:docMk/>
            <pc:sldMk cId="1025252409" sldId="370"/>
            <ac:picMk id="3" creationId="{804A1F71-616D-91A7-2A84-9797540CF2AC}"/>
          </ac:picMkLst>
        </pc:picChg>
        <pc:picChg chg="del">
          <ac:chgData name="Kristyna Ferris" userId="86aeac9f-971e-413b-9f78-ace434bd0a60" providerId="ADAL" clId="{C1958BFF-70D1-4F95-955C-BCA7E8FE0D4F}" dt="2024-07-30T13:30:58.916" v="85" actId="478"/>
          <ac:picMkLst>
            <pc:docMk/>
            <pc:sldMk cId="1025252409" sldId="370"/>
            <ac:picMk id="7" creationId="{D9B9F9F5-EE0E-E7DD-3BF1-FDA815A4CEFA}"/>
          </ac:picMkLst>
        </pc:picChg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293490888" sldId="37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711815052" sldId="372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265793859" sldId="375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041511338" sldId="377"/>
        </pc:sldMkLst>
      </pc:sldChg>
      <pc:sldChg chg="del">
        <pc:chgData name="Kristyna Ferris" userId="86aeac9f-971e-413b-9f78-ace434bd0a60" providerId="ADAL" clId="{C1958BFF-70D1-4F95-955C-BCA7E8FE0D4F}" dt="2024-07-30T13:33:10.937" v="154" actId="2696"/>
        <pc:sldMkLst>
          <pc:docMk/>
          <pc:sldMk cId="221036931" sldId="378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238630180" sldId="379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088108979" sldId="38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617924407" sldId="38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164774831" sldId="383"/>
        </pc:sldMkLst>
      </pc:sldChg>
      <pc:sldChg chg="addSp modSp add">
        <pc:chgData name="Kristyna Ferris" userId="86aeac9f-971e-413b-9f78-ace434bd0a60" providerId="ADAL" clId="{C1958BFF-70D1-4F95-955C-BCA7E8FE0D4F}" dt="2024-07-30T13:30:30.424" v="81" actId="1076"/>
        <pc:sldMkLst>
          <pc:docMk/>
          <pc:sldMk cId="1429950852" sldId="384"/>
        </pc:sldMkLst>
        <pc:picChg chg="add mod">
          <ac:chgData name="Kristyna Ferris" userId="86aeac9f-971e-413b-9f78-ace434bd0a60" providerId="ADAL" clId="{C1958BFF-70D1-4F95-955C-BCA7E8FE0D4F}" dt="2024-07-30T13:30:30.424" v="81" actId="1076"/>
          <ac:picMkLst>
            <pc:docMk/>
            <pc:sldMk cId="1429950852" sldId="384"/>
            <ac:picMk id="3" creationId="{E447BE30-7C68-894A-FA95-C891DBBFCADF}"/>
          </ac:picMkLst>
        </pc:picChg>
      </pc:sldChg>
    </pc:docChg>
  </pc:docChgLst>
  <pc:docChgLst>
    <pc:chgData name="Kristyna Ferris" userId="86aeac9f-971e-413b-9f78-ace434bd0a60" providerId="ADAL" clId="{731B6F31-6137-42C5-B982-16FA59EB967C}"/>
    <pc:docChg chg="modSld">
      <pc:chgData name="Kristyna Ferris" userId="86aeac9f-971e-413b-9f78-ace434bd0a60" providerId="ADAL" clId="{731B6F31-6137-42C5-B982-16FA59EB967C}" dt="2024-11-08T21:13:44.268" v="3" actId="729"/>
      <pc:docMkLst>
        <pc:docMk/>
      </pc:docMkLst>
      <pc:sldChg chg="modSp modAnim">
        <pc:chgData name="Kristyna Ferris" userId="86aeac9f-971e-413b-9f78-ace434bd0a60" providerId="ADAL" clId="{731B6F31-6137-42C5-B982-16FA59EB967C}" dt="2024-11-08T21:12:51.127" v="0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731B6F31-6137-42C5-B982-16FA59EB967C}" dt="2024-11-08T21:12:51.127" v="0" actId="20577"/>
          <ac:spMkLst>
            <pc:docMk/>
            <pc:sldMk cId="654139468" sldId="299"/>
            <ac:spMk id="4" creationId="{96B98EF1-60D6-3385-EDAB-FC60A760F0D8}"/>
          </ac:spMkLst>
        </pc:spChg>
      </pc:sldChg>
      <pc:sldChg chg="mod modShow">
        <pc:chgData name="Kristyna Ferris" userId="86aeac9f-971e-413b-9f78-ace434bd0a60" providerId="ADAL" clId="{731B6F31-6137-42C5-B982-16FA59EB967C}" dt="2024-11-08T21:13:44.268" v="3" actId="729"/>
        <pc:sldMkLst>
          <pc:docMk/>
          <pc:sldMk cId="419613105" sldId="389"/>
        </pc:sldMkLst>
      </pc:sldChg>
    </pc:docChg>
  </pc:docChgLst>
  <pc:docChgLst>
    <pc:chgData name="Kristyna Ferris" userId="86aeac9f-971e-413b-9f78-ace434bd0a60" providerId="ADAL" clId="{C2191856-7C01-46C7-BDCE-DE4EB223A5D5}"/>
    <pc:docChg chg="custSel addSld modSld">
      <pc:chgData name="Kristyna Ferris" userId="86aeac9f-971e-413b-9f78-ace434bd0a60" providerId="ADAL" clId="{C2191856-7C01-46C7-BDCE-DE4EB223A5D5}" dt="2024-03-07T02:34:33.425" v="80" actId="22"/>
      <pc:docMkLst>
        <pc:docMk/>
      </pc:docMkLst>
      <pc:sldChg chg="modSp mod">
        <pc:chgData name="Kristyna Ferris" userId="86aeac9f-971e-413b-9f78-ace434bd0a60" providerId="ADAL" clId="{C2191856-7C01-46C7-BDCE-DE4EB223A5D5}" dt="2024-03-07T02:26:56.013" v="63" actId="20577"/>
        <pc:sldMkLst>
          <pc:docMk/>
          <pc:sldMk cId="949436070" sldId="257"/>
        </pc:sldMkLst>
        <pc:spChg chg="mod">
          <ac:chgData name="Kristyna Ferris" userId="86aeac9f-971e-413b-9f78-ace434bd0a60" providerId="ADAL" clId="{C2191856-7C01-46C7-BDCE-DE4EB223A5D5}" dt="2024-03-07T02:26:28.436" v="19" actId="20577"/>
          <ac:spMkLst>
            <pc:docMk/>
            <pc:sldMk cId="949436070" sldId="257"/>
            <ac:spMk id="2" creationId="{DF79C578-1F08-216A-5403-706BD3D85303}"/>
          </ac:spMkLst>
        </pc:spChg>
        <pc:spChg chg="mod">
          <ac:chgData name="Kristyna Ferris" userId="86aeac9f-971e-413b-9f78-ace434bd0a60" providerId="ADAL" clId="{C2191856-7C01-46C7-BDCE-DE4EB223A5D5}" dt="2024-03-07T02:26:56.013" v="63" actId="20577"/>
          <ac:spMkLst>
            <pc:docMk/>
            <pc:sldMk cId="949436070" sldId="257"/>
            <ac:spMk id="3" creationId="{76626FB5-B0F0-A0DD-57F2-76101BA66E65}"/>
          </ac:spMkLst>
        </pc:spChg>
      </pc:sldChg>
      <pc:sldChg chg="modSp mod">
        <pc:chgData name="Kristyna Ferris" userId="86aeac9f-971e-413b-9f78-ace434bd0a60" providerId="ADAL" clId="{C2191856-7C01-46C7-BDCE-DE4EB223A5D5}" dt="2024-03-07T02:27:45.549" v="76" actId="113"/>
        <pc:sldMkLst>
          <pc:docMk/>
          <pc:sldMk cId="1668367976" sldId="266"/>
        </pc:sldMkLst>
        <pc:spChg chg="mod">
          <ac:chgData name="Kristyna Ferris" userId="86aeac9f-971e-413b-9f78-ace434bd0a60" providerId="ADAL" clId="{C2191856-7C01-46C7-BDCE-DE4EB223A5D5}" dt="2024-03-07T02:27:45.549" v="76" actId="113"/>
          <ac:spMkLst>
            <pc:docMk/>
            <pc:sldMk cId="1668367976" sldId="266"/>
            <ac:spMk id="3" creationId="{76626FB5-B0F0-A0DD-57F2-76101BA66E65}"/>
          </ac:spMkLst>
        </pc:spChg>
      </pc:sldChg>
      <pc:sldChg chg="modSp">
        <pc:chgData name="Kristyna Ferris" userId="86aeac9f-971e-413b-9f78-ace434bd0a60" providerId="ADAL" clId="{C2191856-7C01-46C7-BDCE-DE4EB223A5D5}" dt="2024-03-07T02:26:23.745" v="13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C2191856-7C01-46C7-BDCE-DE4EB223A5D5}" dt="2024-03-07T02:26:23.745" v="13" actId="20577"/>
          <ac:spMkLst>
            <pc:docMk/>
            <pc:sldMk cId="654139468" sldId="299"/>
            <ac:spMk id="3" creationId="{A56814C2-A141-3245-72A9-BB4B623F7B43}"/>
          </ac:spMkLst>
        </pc:spChg>
      </pc:sldChg>
      <pc:sldChg chg="addSp delSp new mod">
        <pc:chgData name="Kristyna Ferris" userId="86aeac9f-971e-413b-9f78-ace434bd0a60" providerId="ADAL" clId="{C2191856-7C01-46C7-BDCE-DE4EB223A5D5}" dt="2024-03-07T02:34:33.425" v="80" actId="22"/>
        <pc:sldMkLst>
          <pc:docMk/>
          <pc:sldMk cId="4132263986" sldId="360"/>
        </pc:sldMkLst>
        <pc:spChg chg="del">
          <ac:chgData name="Kristyna Ferris" userId="86aeac9f-971e-413b-9f78-ace434bd0a60" providerId="ADAL" clId="{C2191856-7C01-46C7-BDCE-DE4EB223A5D5}" dt="2024-03-07T02:34:04.221" v="78" actId="478"/>
          <ac:spMkLst>
            <pc:docMk/>
            <pc:sldMk cId="4132263986" sldId="360"/>
            <ac:spMk id="2" creationId="{3CEC3FD0-7649-FE22-3D30-A3FD8F5C6CCB}"/>
          </ac:spMkLst>
        </pc:spChg>
        <pc:spChg chg="del">
          <ac:chgData name="Kristyna Ferris" userId="86aeac9f-971e-413b-9f78-ace434bd0a60" providerId="ADAL" clId="{C2191856-7C01-46C7-BDCE-DE4EB223A5D5}" dt="2024-03-07T02:34:06.150" v="79" actId="478"/>
          <ac:spMkLst>
            <pc:docMk/>
            <pc:sldMk cId="4132263986" sldId="360"/>
            <ac:spMk id="3" creationId="{11E4B65E-86EF-4A62-A188-5A70F9E185E4}"/>
          </ac:spMkLst>
        </pc:spChg>
        <pc:picChg chg="add">
          <ac:chgData name="Kristyna Ferris" userId="86aeac9f-971e-413b-9f78-ace434bd0a60" providerId="ADAL" clId="{C2191856-7C01-46C7-BDCE-DE4EB223A5D5}" dt="2024-03-07T02:34:33.425" v="80" actId="22"/>
          <ac:picMkLst>
            <pc:docMk/>
            <pc:sldMk cId="4132263986" sldId="360"/>
            <ac:picMk id="5" creationId="{BAB7DCE7-F0B0-5BC8-7791-59E60254E49C}"/>
          </ac:picMkLst>
        </pc:picChg>
      </pc:sldChg>
    </pc:docChg>
  </pc:docChgLst>
  <pc:docChgLst>
    <pc:chgData name="Kristyna Ferris" userId="86aeac9f-971e-413b-9f78-ace434bd0a60" providerId="ADAL" clId="{B7F70964-E4AF-4D29-8F29-58699EEEA439}"/>
    <pc:docChg chg="undo redo custSel modSld">
      <pc:chgData name="Kristyna Ferris" userId="86aeac9f-971e-413b-9f78-ace434bd0a60" providerId="ADAL" clId="{B7F70964-E4AF-4D29-8F29-58699EEEA439}" dt="2024-04-18T16:00:18.489" v="249" actId="20577"/>
      <pc:docMkLst>
        <pc:docMk/>
      </pc:docMkLst>
      <pc:sldChg chg="modSp mod">
        <pc:chgData name="Kristyna Ferris" userId="86aeac9f-971e-413b-9f78-ace434bd0a60" providerId="ADAL" clId="{B7F70964-E4AF-4D29-8F29-58699EEEA439}" dt="2024-04-18T15:59:12.883" v="200" actId="207"/>
        <pc:sldMkLst>
          <pc:docMk/>
          <pc:sldMk cId="949436070" sldId="257"/>
        </pc:sldMkLst>
        <pc:spChg chg="mod">
          <ac:chgData name="Kristyna Ferris" userId="86aeac9f-971e-413b-9f78-ace434bd0a60" providerId="ADAL" clId="{B7F70964-E4AF-4D29-8F29-58699EEEA439}" dt="2024-04-18T15:59:12.883" v="200" actId="207"/>
          <ac:spMkLst>
            <pc:docMk/>
            <pc:sldMk cId="949436070" sldId="257"/>
            <ac:spMk id="3" creationId="{76626FB5-B0F0-A0DD-57F2-76101BA66E65}"/>
          </ac:spMkLst>
        </pc:spChg>
      </pc:sldChg>
      <pc:sldChg chg="modSp mod">
        <pc:chgData name="Kristyna Ferris" userId="86aeac9f-971e-413b-9f78-ace434bd0a60" providerId="ADAL" clId="{B7F70964-E4AF-4D29-8F29-58699EEEA439}" dt="2024-04-18T15:53:30.174" v="51" actId="20577"/>
        <pc:sldMkLst>
          <pc:docMk/>
          <pc:sldMk cId="1345791448" sldId="263"/>
        </pc:sldMkLst>
        <pc:spChg chg="mod">
          <ac:chgData name="Kristyna Ferris" userId="86aeac9f-971e-413b-9f78-ace434bd0a60" providerId="ADAL" clId="{B7F70964-E4AF-4D29-8F29-58699EEEA439}" dt="2024-04-18T15:52:09.368" v="7" actId="1076"/>
          <ac:spMkLst>
            <pc:docMk/>
            <pc:sldMk cId="1345791448" sldId="263"/>
            <ac:spMk id="2" creationId="{DF79C578-1F08-216A-5403-706BD3D85303}"/>
          </ac:spMkLst>
        </pc:spChg>
        <pc:spChg chg="mod">
          <ac:chgData name="Kristyna Ferris" userId="86aeac9f-971e-413b-9f78-ace434bd0a60" providerId="ADAL" clId="{B7F70964-E4AF-4D29-8F29-58699EEEA439}" dt="2024-04-18T15:52:16.396" v="10" actId="27636"/>
          <ac:spMkLst>
            <pc:docMk/>
            <pc:sldMk cId="1345791448" sldId="263"/>
            <ac:spMk id="8" creationId="{5E3BFC27-6733-8963-13C2-165A3C03425F}"/>
          </ac:spMkLst>
        </pc:spChg>
        <pc:graphicFrameChg chg="mod modGraphic">
          <ac:chgData name="Kristyna Ferris" userId="86aeac9f-971e-413b-9f78-ace434bd0a60" providerId="ADAL" clId="{B7F70964-E4AF-4D29-8F29-58699EEEA439}" dt="2024-04-18T15:53:30.174" v="51" actId="20577"/>
          <ac:graphicFrameMkLst>
            <pc:docMk/>
            <pc:sldMk cId="1345791448" sldId="263"/>
            <ac:graphicFrameMk id="53" creationId="{3C5312A1-6D86-AB24-BBF8-296AC20E4D4A}"/>
          </ac:graphicFrameMkLst>
        </pc:graphicFrameChg>
      </pc:sldChg>
      <pc:sldChg chg="modSp mod">
        <pc:chgData name="Kristyna Ferris" userId="86aeac9f-971e-413b-9f78-ace434bd0a60" providerId="ADAL" clId="{B7F70964-E4AF-4D29-8F29-58699EEEA439}" dt="2024-04-18T15:59:50.281" v="238" actId="20577"/>
        <pc:sldMkLst>
          <pc:docMk/>
          <pc:sldMk cId="4068800903" sldId="367"/>
        </pc:sldMkLst>
        <pc:spChg chg="mod">
          <ac:chgData name="Kristyna Ferris" userId="86aeac9f-971e-413b-9f78-ace434bd0a60" providerId="ADAL" clId="{B7F70964-E4AF-4D29-8F29-58699EEEA439}" dt="2024-04-18T15:59:50.281" v="238" actId="20577"/>
          <ac:spMkLst>
            <pc:docMk/>
            <pc:sldMk cId="4068800903" sldId="367"/>
            <ac:spMk id="3" creationId="{9986277A-FA70-09F1-668D-C413B4642BC1}"/>
          </ac:spMkLst>
        </pc:spChg>
      </pc:sldChg>
      <pc:sldChg chg="modSp mod">
        <pc:chgData name="Kristyna Ferris" userId="86aeac9f-971e-413b-9f78-ace434bd0a60" providerId="ADAL" clId="{B7F70964-E4AF-4D29-8F29-58699EEEA439}" dt="2024-04-18T16:00:18.489" v="249" actId="20577"/>
        <pc:sldMkLst>
          <pc:docMk/>
          <pc:sldMk cId="1025252409" sldId="370"/>
        </pc:sldMkLst>
        <pc:spChg chg="mod">
          <ac:chgData name="Kristyna Ferris" userId="86aeac9f-971e-413b-9f78-ace434bd0a60" providerId="ADAL" clId="{B7F70964-E4AF-4D29-8F29-58699EEEA439}" dt="2024-04-18T16:00:18.489" v="249" actId="20577"/>
          <ac:spMkLst>
            <pc:docMk/>
            <pc:sldMk cId="1025252409" sldId="370"/>
            <ac:spMk id="10" creationId="{864A2BB1-DDDE-4818-A390-A271BEF24FCE}"/>
          </ac:spMkLst>
        </pc:spChg>
      </pc:sldChg>
    </pc:docChg>
  </pc:docChgLst>
  <pc:docChgLst>
    <pc:chgData name="Kristyna Ferris" userId="86aeac9f-971e-413b-9f78-ace434bd0a60" providerId="ADAL" clId="{29F05F25-C75D-4C41-8264-53C1D101FF65}"/>
    <pc:docChg chg="delSld">
      <pc:chgData name="Kristyna Ferris" userId="86aeac9f-971e-413b-9f78-ace434bd0a60" providerId="ADAL" clId="{29F05F25-C75D-4C41-8264-53C1D101FF65}" dt="2024-10-02T15:23:53.895" v="0" actId="47"/>
      <pc:docMkLst>
        <pc:docMk/>
      </pc:docMkLst>
      <pc:sldChg chg="del">
        <pc:chgData name="Kristyna Ferris" userId="86aeac9f-971e-413b-9f78-ace434bd0a60" providerId="ADAL" clId="{29F05F25-C75D-4C41-8264-53C1D101FF65}" dt="2024-10-02T15:23:53.895" v="0" actId="47"/>
        <pc:sldMkLst>
          <pc:docMk/>
          <pc:sldMk cId="2141359495" sldId="36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r>
            <a:rPr lang="en-US" sz="2400"/>
            <a:t>     </a:t>
          </a:r>
          <a:r>
            <a:rPr lang="en-US" sz="24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dirty="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r>
            <a:rPr lang="en-US" sz="3200"/>
            <a:t>   kristyna@dataonwheels.com</a:t>
          </a:r>
          <a:endParaRPr lang="en-US" sz="3200" dirty="0"/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3200"/>
            <a:t>@data_dragoness</a:t>
          </a:r>
          <a:endParaRPr lang="en-US" sz="3200" dirty="0"/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6554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@data_dragoness</a:t>
          </a:r>
          <a:endParaRPr lang="en-US" sz="3200" kern="1200" dirty="0"/>
        </a:p>
      </dsp:txBody>
      <dsp:txXfrm rot="10800000">
        <a:off x="358512" y="156554"/>
        <a:ext cx="6193798" cy="1434053"/>
      </dsp:txXfrm>
    </dsp:sp>
    <dsp:sp modelId="{90975B01-8C93-40D1-9B05-BEEC17814EE0}">
      <dsp:nvSpPr>
        <dsp:cNvPr id="0" name=""/>
        <dsp:cNvSpPr/>
      </dsp:nvSpPr>
      <dsp:spPr>
        <a:xfrm>
          <a:off x="0" y="46447"/>
          <a:ext cx="1434053" cy="14340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58227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    </a:t>
          </a:r>
          <a:r>
            <a:rPr lang="en-US" sz="24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kern="1200" dirty="0"/>
        </a:p>
      </dsp:txBody>
      <dsp:txXfrm rot="10800000">
        <a:off x="358512" y="1858227"/>
        <a:ext cx="6193798" cy="1434053"/>
      </dsp:txXfrm>
    </dsp:sp>
    <dsp:sp modelId="{9C365CB5-B72D-40DB-8732-528E8FDA5750}">
      <dsp:nvSpPr>
        <dsp:cNvPr id="0" name=""/>
        <dsp:cNvSpPr/>
      </dsp:nvSpPr>
      <dsp:spPr>
        <a:xfrm>
          <a:off x="242593" y="2059898"/>
          <a:ext cx="1155316" cy="103071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2111" y="3727870"/>
          <a:ext cx="6468085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   kristyna@dataonwheels.com</a:t>
          </a:r>
          <a:endParaRPr lang="en-US" sz="3200" kern="1200" dirty="0"/>
        </a:p>
      </dsp:txBody>
      <dsp:txXfrm rot="10800000">
        <a:off x="400624" y="3727870"/>
        <a:ext cx="6109572" cy="1434053"/>
      </dsp:txXfrm>
    </dsp:sp>
    <dsp:sp modelId="{7495D3D5-9185-4FC6-99EF-F6D4AFA7B3DC}">
      <dsp:nvSpPr>
        <dsp:cNvPr id="0" name=""/>
        <dsp:cNvSpPr/>
      </dsp:nvSpPr>
      <dsp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afraid to try this yourself! </a:t>
            </a:r>
          </a:p>
          <a:p>
            <a:r>
              <a:rPr lang="en-US" dirty="0"/>
              <a:t>An F2 capacity is very cheap, especially if you pause it when you’re not using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5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08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– </a:t>
            </a:r>
          </a:p>
          <a:p>
            <a:r>
              <a:rPr lang="en-US" dirty="0"/>
              <a:t>Fabric Capacity creation, upload data into a </a:t>
            </a:r>
            <a:r>
              <a:rPr lang="en-US" dirty="0" err="1"/>
              <a:t>lakehouse</a:t>
            </a:r>
            <a:r>
              <a:rPr lang="en-US" dirty="0"/>
              <a:t>, connect to data in Power BI desktop, publish, create notebook</a:t>
            </a:r>
          </a:p>
          <a:p>
            <a:endParaRPr lang="en-US" dirty="0"/>
          </a:p>
          <a:p>
            <a:r>
              <a:rPr lang="en-US" dirty="0"/>
              <a:t>Notebook steps – import libraries, connect </a:t>
            </a:r>
            <a:r>
              <a:rPr lang="en-US" dirty="0" err="1"/>
              <a:t>lakehouse</a:t>
            </a:r>
            <a:r>
              <a:rPr lang="en-US" dirty="0"/>
              <a:t>, create </a:t>
            </a:r>
            <a:r>
              <a:rPr lang="en-US" dirty="0" err="1"/>
              <a:t>dataframe</a:t>
            </a:r>
            <a:r>
              <a:rPr lang="en-US" dirty="0"/>
              <a:t> with the metrics to test, create execute </a:t>
            </a:r>
            <a:r>
              <a:rPr lang="en-US" dirty="0" err="1"/>
              <a:t>dax</a:t>
            </a:r>
            <a:r>
              <a:rPr lang="en-US" dirty="0"/>
              <a:t> measure simple, create execute </a:t>
            </a:r>
            <a:r>
              <a:rPr lang="en-US" dirty="0" err="1"/>
              <a:t>sql</a:t>
            </a:r>
            <a:r>
              <a:rPr lang="en-US" dirty="0"/>
              <a:t> query simple</a:t>
            </a:r>
            <a:r>
              <a:rPr lang="en-US"/>
              <a:t>, show how to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81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afraid to try this yourself! </a:t>
            </a:r>
          </a:p>
          <a:p>
            <a:r>
              <a:rPr lang="en-US" dirty="0"/>
              <a:t>An F2 capacity is very cheap, especially if you pause it when you’re not using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05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worry about making tables, we will do that during the event stream creation.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8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30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59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2C13D3-B291-44D2-95AA-8F8B205FDB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063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49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20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the upload option, make sure to use CSV with no spaces in the header column.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80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ristyna-ferris-dataonwhee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293915"/>
            <a:ext cx="10909640" cy="1515626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Power BI Data Quality Checks Using Python &amp; SQL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2070798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6B98EF1-60D6-3385-EDAB-FC60A760F0D8}"/>
              </a:ext>
            </a:extLst>
          </p:cNvPr>
          <p:cNvSpPr txBox="1">
            <a:spLocks/>
          </p:cNvSpPr>
          <p:nvPr/>
        </p:nvSpPr>
        <p:spPr>
          <a:xfrm>
            <a:off x="638878" y="5876679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1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Fabric Demo Set Up &amp; Limitations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5352154" y="2230331"/>
            <a:ext cx="5773615" cy="41574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800" dirty="0"/>
              <a:t>1. Fabric Capacity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2. Add data to Fabric Lakehouse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3. Connect to data from Fabric in PBI Desktop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4. Create notebook in Fabric to run data quality check</a:t>
            </a:r>
            <a:br>
              <a:rPr lang="en-US" sz="2800" dirty="0"/>
            </a:br>
            <a:endParaRPr lang="en-US" sz="2800" dirty="0"/>
          </a:p>
          <a:p>
            <a:endParaRPr lang="en-US" sz="2800" dirty="0"/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026" name="Picture 2" descr="Image result for shiny meme">
            <a:extLst>
              <a:ext uri="{FF2B5EF4-FFF2-40B4-BE49-F238E27FC236}">
                <a16:creationId xmlns:a16="http://schemas.microsoft.com/office/drawing/2014/main" id="{D2CC42D7-D04E-A7CF-DC6C-0AE03B297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6" y="2241837"/>
            <a:ext cx="3975465" cy="31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68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a Fabric Capacity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965212" y="2335412"/>
            <a:ext cx="5392046" cy="4157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Navigate to the Azure Portal</a:t>
            </a:r>
          </a:p>
          <a:p>
            <a:endParaRPr lang="en-US" sz="2800" dirty="0"/>
          </a:p>
          <a:p>
            <a:r>
              <a:rPr lang="en-US" sz="2800" dirty="0"/>
              <a:t>Create a subscription (contains all the payment details)</a:t>
            </a:r>
          </a:p>
          <a:p>
            <a:endParaRPr lang="en-US" sz="2800" dirty="0"/>
          </a:p>
          <a:p>
            <a:r>
              <a:rPr lang="en-US" sz="2800" dirty="0"/>
              <a:t>Create a resource group (can be useful for billing)</a:t>
            </a:r>
          </a:p>
          <a:p>
            <a:endParaRPr lang="en-US" sz="2800" dirty="0"/>
          </a:p>
          <a:p>
            <a:r>
              <a:rPr lang="en-US" sz="2800" dirty="0"/>
              <a:t>Create Microsoft Fabric capacity</a:t>
            </a:r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6C80A-0A8D-EB87-4C18-399472860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393" y="2335412"/>
            <a:ext cx="5563376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52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Adding Dat</a:t>
            </a:r>
            <a:r>
              <a:rPr lang="en-US" sz="5400" dirty="0"/>
              <a:t>a into Fabric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965212" y="1912402"/>
            <a:ext cx="5392046" cy="4580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Lots of options! 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Notebooks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Dataflows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Pipelines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Upload files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r>
              <a:rPr lang="en-US" sz="2800" dirty="0"/>
              <a:t>For our demo, we are using a simple CSV upload into a Lakehouse. Not recommended for production, but perfect for POCs. </a:t>
            </a:r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EDB0C6-A80B-B53F-1DD7-BAA6AE06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359" y="2055813"/>
            <a:ext cx="374384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38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 to Data from Fabric in PBI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965212" y="1935280"/>
            <a:ext cx="5392046" cy="45575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800" dirty="0"/>
              <a:t>Very similar to connecting to a SQL Server. </a:t>
            </a:r>
          </a:p>
          <a:p>
            <a:endParaRPr lang="en-US" sz="2800" dirty="0"/>
          </a:p>
          <a:p>
            <a:r>
              <a:rPr lang="en-US" sz="2800" dirty="0"/>
              <a:t>Grab the SQL connection string from the </a:t>
            </a:r>
            <a:r>
              <a:rPr lang="en-US" sz="2800" dirty="0" err="1"/>
              <a:t>lakehouse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Use the SQL Server Database connector in Power BI with that connection string as the server. </a:t>
            </a:r>
          </a:p>
          <a:p>
            <a:endParaRPr lang="en-US" sz="2800" dirty="0"/>
          </a:p>
          <a:p>
            <a:r>
              <a:rPr lang="en-US" sz="2800" dirty="0"/>
              <a:t>Use Microsoft Account as the login credentials. </a:t>
            </a:r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C8FB98-1950-5FE9-F015-30FEC780E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306" y="1935279"/>
            <a:ext cx="5218388" cy="38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96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6386" name="Picture 2" descr="Meme Creator - And Now LIVE DEMO">
            <a:extLst>
              <a:ext uri="{FF2B5EF4-FFF2-40B4-BE49-F238E27FC236}">
                <a16:creationId xmlns:a16="http://schemas.microsoft.com/office/drawing/2014/main" id="{4AD2E311-5192-F37E-5087-71B09D70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73" y="662650"/>
            <a:ext cx="9996053" cy="553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029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Questions">
            <a:extLst>
              <a:ext uri="{FF2B5EF4-FFF2-40B4-BE49-F238E27FC236}">
                <a16:creationId xmlns:a16="http://schemas.microsoft.com/office/drawing/2014/main" id="{2C756BA0-A1AC-C1F8-860D-456BAD83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358" y="1546153"/>
            <a:ext cx="3765692" cy="3765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F58EC9-1C60-59C3-8D02-46178CDC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31" y="2886277"/>
            <a:ext cx="4299666" cy="108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Questions?</a:t>
            </a:r>
          </a:p>
        </p:txBody>
      </p:sp>
      <p:pic>
        <p:nvPicPr>
          <p:cNvPr id="3" name="Picture 2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952C18E0-5F9A-39A3-02FC-7DD2B1CCB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8542705"/>
              </p:ext>
            </p:extLst>
          </p:nvPr>
        </p:nvGraphicFramePr>
        <p:xfrm>
          <a:off x="4466024" y="1430431"/>
          <a:ext cx="6552309" cy="516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1096767" y="2165956"/>
            <a:ext cx="2493297" cy="62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4D16C-0062-4426-49BC-314836BBF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597" y="2789136"/>
            <a:ext cx="3001638" cy="291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9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365125"/>
            <a:ext cx="6820678" cy="1807305"/>
          </a:xfrm>
        </p:spPr>
        <p:txBody>
          <a:bodyPr>
            <a:normAutofit/>
          </a:bodyPr>
          <a:lstStyle/>
          <a:p>
            <a:r>
              <a:rPr lang="en-US" dirty="0"/>
              <a:t>About Me ~ Kristyna Ferris</a:t>
            </a:r>
          </a:p>
        </p:txBody>
      </p:sp>
      <p:pic>
        <p:nvPicPr>
          <p:cNvPr id="7" name="Picture 6" descr="A pixelated dragon with glowing wings&#10;&#10;Description automatically generated">
            <a:extLst>
              <a:ext uri="{FF2B5EF4-FFF2-40B4-BE49-F238E27FC236}">
                <a16:creationId xmlns:a16="http://schemas.microsoft.com/office/drawing/2014/main" id="{46806B51-3439-9831-D29B-A4B164050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265" y="1959429"/>
            <a:ext cx="6116548" cy="481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Microsoft MVP, Data Platform &amp; Fabric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Solution Architect, P3 Adaptive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Lexington Data Tech Group co-organizer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Co-author on </a:t>
            </a:r>
            <a:r>
              <a:rPr lang="en-US" sz="2400" dirty="0" err="1">
                <a:latin typeface="+mj-lt"/>
              </a:rPr>
              <a:t>DataOnWheels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Co-founder of Data On Rails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Blog - </a:t>
            </a:r>
            <a:r>
              <a:rPr lang="en-US" sz="24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2400" dirty="0">
                <a:latin typeface="+mj-lt"/>
              </a:rPr>
            </a:b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LinkedIn - </a:t>
            </a:r>
            <a:r>
              <a:rPr lang="en-US" sz="2400" b="0" i="0" dirty="0"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https://www.linkedin.com/in/kristyna-ferris-dataonwheels/</a:t>
            </a:r>
            <a:br>
              <a:rPr lang="en-US" sz="2400" b="0" i="0" dirty="0">
                <a:effectLst/>
                <a:latin typeface="+mj-lt"/>
              </a:rPr>
            </a:b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Twitter - </a:t>
            </a:r>
            <a:r>
              <a:rPr lang="en-US" sz="2400" dirty="0">
                <a:latin typeface="Algerian" panose="04020705040A02060702" pitchFamily="82" charset="0"/>
              </a:rPr>
              <a:t>@data_dragoness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943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Data Quality – Building Trust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3" name="Graphic 2" descr="Research with solid fill">
            <a:extLst>
              <a:ext uri="{FF2B5EF4-FFF2-40B4-BE49-F238E27FC236}">
                <a16:creationId xmlns:a16="http://schemas.microsoft.com/office/drawing/2014/main" id="{BD36AA95-05B7-F816-A8E1-315BA0FBD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69036" y="2143613"/>
            <a:ext cx="4256488" cy="42564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066537-F285-5F3A-6203-F52028873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487" y="2161901"/>
            <a:ext cx="5434856" cy="4187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Source Sans Pro" panose="020B0604020202020204" pitchFamily="34" charset="0"/>
              </a:rPr>
              <a:t>The key to useful reporting is </a:t>
            </a:r>
            <a:r>
              <a:rPr lang="en-US" sz="2400" b="1" dirty="0">
                <a:latin typeface="Source Sans Pro" panose="020B0604020202020204" pitchFamily="34" charset="0"/>
              </a:rPr>
              <a:t>adoption.</a:t>
            </a:r>
            <a:r>
              <a:rPr lang="en-US" sz="2400" dirty="0">
                <a:latin typeface="Source Sans Pro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sz="2400" dirty="0">
              <a:latin typeface="Source Sans Pro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Source Sans Pro" panose="020B0604020202020204" pitchFamily="34" charset="0"/>
              </a:rPr>
              <a:t>Consistently incorrect data destroys </a:t>
            </a:r>
            <a:r>
              <a:rPr lang="en-US" sz="2400" b="1" dirty="0">
                <a:latin typeface="Source Sans Pro" panose="020B0604020202020204" pitchFamily="34" charset="0"/>
              </a:rPr>
              <a:t>trust</a:t>
            </a:r>
            <a:r>
              <a:rPr lang="en-US" sz="2400" dirty="0">
                <a:latin typeface="Source Sans Pro" panose="020B0604020202020204" pitchFamily="34" charset="0"/>
              </a:rPr>
              <a:t> in the data and the report by extension. </a:t>
            </a:r>
          </a:p>
          <a:p>
            <a:pPr marL="0" indent="0">
              <a:buNone/>
            </a:pPr>
            <a:endParaRPr lang="en-US" sz="2400" dirty="0">
              <a:latin typeface="Source Sans Pro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Source Sans Pro" panose="020B0604020202020204" pitchFamily="34" charset="0"/>
              </a:rPr>
              <a:t>The quickest way to rebuild trust is to </a:t>
            </a:r>
            <a:r>
              <a:rPr lang="en-US" sz="2400" b="1" dirty="0">
                <a:latin typeface="Source Sans Pro" panose="020B0604020202020204" pitchFamily="34" charset="0"/>
              </a:rPr>
              <a:t>automate</a:t>
            </a:r>
            <a:r>
              <a:rPr lang="en-US" sz="2400" dirty="0">
                <a:latin typeface="Source Sans Pro" panose="020B0604020202020204" pitchFamily="34" charset="0"/>
              </a:rPr>
              <a:t> data quality checks and demonstrate ability to catch errors before end users.</a:t>
            </a:r>
          </a:p>
        </p:txBody>
      </p:sp>
    </p:spTree>
    <p:extLst>
      <p:ext uri="{BB962C8B-B14F-4D97-AF65-F5344CB8AC3E}">
        <p14:creationId xmlns:p14="http://schemas.microsoft.com/office/powerpoint/2010/main" val="74359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Why Python?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23364718-769B-8D43-B259-289C6B95D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Why Python?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23364718-769B-8D43-B259-289C6B95D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3" name="Picture 2" descr="Image result for infinite power meme">
            <a:extLst>
              <a:ext uri="{FF2B5EF4-FFF2-40B4-BE49-F238E27FC236}">
                <a16:creationId xmlns:a16="http://schemas.microsoft.com/office/drawing/2014/main" id="{E447BE30-7C68-894A-FA95-C891DBBFC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651" y="2092388"/>
            <a:ext cx="7421708" cy="441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950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dirty="0"/>
              <a:t>BI &amp; Data Engineering, Better Together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4A1F71-616D-91A7-2A84-9797540CF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622" y="1935608"/>
            <a:ext cx="6196575" cy="467249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E0CE32-87A5-9A84-41D9-078B156E6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702" y="2613755"/>
            <a:ext cx="4092165" cy="33162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Scalability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Automated Testing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Data Quality Reporting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5252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400" dirty="0"/>
              <a:t>On-Prem Demo Set Up &amp; Limitations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5458011" y="2200828"/>
            <a:ext cx="5773615" cy="41574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800" dirty="0"/>
              <a:t>1. Azure AD App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2. Install Python &amp; Add Libraries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3. Excel Workbook Set Up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4. Requires authentication to the source DB and dataset in the PBI service</a:t>
            </a:r>
            <a:br>
              <a:rPr lang="en-US" sz="2800" dirty="0"/>
            </a:br>
            <a:endParaRPr lang="en-US" sz="2800" dirty="0"/>
          </a:p>
          <a:p>
            <a:endParaRPr lang="en-US" sz="2800" dirty="0"/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026" name="Picture 2" descr="Image tagged in macgyver - Imgflip">
            <a:extLst>
              <a:ext uri="{FF2B5EF4-FFF2-40B4-BE49-F238E27FC236}">
                <a16:creationId xmlns:a16="http://schemas.microsoft.com/office/drawing/2014/main" id="{FFE7DF35-4179-723B-9ADF-B3B242823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5" y="1972833"/>
            <a:ext cx="4584135" cy="309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44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Create Azure AD App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78ED2-4BCD-318F-C99D-10F226043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92" y="1805946"/>
            <a:ext cx="7499167" cy="493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3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4338" name="Picture 2" descr="It's called &quot;The Demo Effect&quot; : r/ProgrammerHumor">
            <a:extLst>
              <a:ext uri="{FF2B5EF4-FFF2-40B4-BE49-F238E27FC236}">
                <a16:creationId xmlns:a16="http://schemas.microsoft.com/office/drawing/2014/main" id="{7D628B82-23D9-AE5E-D4BA-EF292E10F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19075"/>
            <a:ext cx="7620000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108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Basic">
      <a:majorFont>
        <a:latin typeface="Bodoni MT"/>
        <a:ea typeface=""/>
        <a:cs typeface=""/>
      </a:majorFont>
      <a:minorFont>
        <a:latin typeface="Bodoni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15154</TotalTime>
  <Words>546</Words>
  <Application>Microsoft Office PowerPoint</Application>
  <PresentationFormat>Widescreen</PresentationFormat>
  <Paragraphs>82</Paragraphs>
  <Slides>16</Slides>
  <Notes>12</Notes>
  <HiddenSlides>2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23" baseType="lpstr">
      <vt:lpstr>Algerian</vt:lpstr>
      <vt:lpstr>Arial</vt:lpstr>
      <vt:lpstr>Bodoni MT</vt:lpstr>
      <vt:lpstr>Calibri</vt:lpstr>
      <vt:lpstr>Source Sans Pro</vt:lpstr>
      <vt:lpstr>Office Theme</vt:lpstr>
      <vt:lpstr>Power BI Data Quality Checks Using Python &amp; SQL</vt:lpstr>
      <vt:lpstr>About Me ~ Kristyna Ferris</vt:lpstr>
      <vt:lpstr>Data Quality – Building Trust</vt:lpstr>
      <vt:lpstr>Why Python?</vt:lpstr>
      <vt:lpstr>Why Python?</vt:lpstr>
      <vt:lpstr>BI &amp; Data Engineering, Better Together</vt:lpstr>
      <vt:lpstr>On-Prem Demo Set Up &amp; Limitations</vt:lpstr>
      <vt:lpstr>Create Azure AD App</vt:lpstr>
      <vt:lpstr>PowerPoint Presentation</vt:lpstr>
      <vt:lpstr>Fabric Demo Set Up &amp; Limitations</vt:lpstr>
      <vt:lpstr>Creating a Fabric Capacity</vt:lpstr>
      <vt:lpstr>Adding Data into Fabric</vt:lpstr>
      <vt:lpstr>Connect to Data from Fabric in PBI</vt:lpstr>
      <vt:lpstr>PowerPoint Presentation</vt:lpstr>
      <vt:lpstr>Questions?</vt:lpstr>
      <vt:lpstr>Don’t forget to connect, thanks for listening!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Ferris</cp:lastModifiedBy>
  <cp:revision>7</cp:revision>
  <dcterms:created xsi:type="dcterms:W3CDTF">2022-08-06T02:37:56Z</dcterms:created>
  <dcterms:modified xsi:type="dcterms:W3CDTF">2024-11-08T21:13:45Z</dcterms:modified>
</cp:coreProperties>
</file>